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63" r:id="rId7"/>
    <p:sldId id="261" r:id="rId8"/>
    <p:sldId id="262" r:id="rId9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A48"/>
    <a:srgbClr val="3FACD3"/>
    <a:srgbClr val="29B6C8"/>
    <a:srgbClr val="A927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5" d="100"/>
          <a:sy n="55" d="100"/>
        </p:scale>
        <p:origin x="25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65006-6E37-4A4D-A179-E1FB0B5859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08388-8241-40E7-92D7-906C5E0711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696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65006-6E37-4A4D-A179-E1FB0B5859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08388-8241-40E7-92D7-906C5E0711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328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65006-6E37-4A4D-A179-E1FB0B5859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08388-8241-40E7-92D7-906C5E0711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094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65006-6E37-4A4D-A179-E1FB0B5859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08388-8241-40E7-92D7-906C5E0711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865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65006-6E37-4A4D-A179-E1FB0B5859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08388-8241-40E7-92D7-906C5E0711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636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65006-6E37-4A4D-A179-E1FB0B5859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08388-8241-40E7-92D7-906C5E0711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152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65006-6E37-4A4D-A179-E1FB0B5859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08388-8241-40E7-92D7-906C5E0711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034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65006-6E37-4A4D-A179-E1FB0B5859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08388-8241-40E7-92D7-906C5E0711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378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65006-6E37-4A4D-A179-E1FB0B5859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08388-8241-40E7-92D7-906C5E0711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387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65006-6E37-4A4D-A179-E1FB0B5859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08388-8241-40E7-92D7-906C5E0711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838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65006-6E37-4A4D-A179-E1FB0B5859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08388-8241-40E7-92D7-906C5E0711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089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65006-6E37-4A4D-A179-E1FB0B5859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08388-8241-40E7-92D7-906C5E0711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93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53643250-A166-472F-8984-E5B4CCAEA24E}"/>
              </a:ext>
            </a:extLst>
          </p:cNvPr>
          <p:cNvGrpSpPr/>
          <p:nvPr/>
        </p:nvGrpSpPr>
        <p:grpSpPr>
          <a:xfrm>
            <a:off x="369238" y="276801"/>
            <a:ext cx="6067995" cy="1216892"/>
            <a:chOff x="369238" y="276801"/>
            <a:chExt cx="6067995" cy="1216892"/>
          </a:xfrm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BDE20C56-D875-4542-B877-612B4712A83A}"/>
                </a:ext>
              </a:extLst>
            </p:cNvPr>
            <p:cNvGrpSpPr/>
            <p:nvPr/>
          </p:nvGrpSpPr>
          <p:grpSpPr>
            <a:xfrm>
              <a:off x="369238" y="276802"/>
              <a:ext cx="2964873" cy="1216891"/>
              <a:chOff x="464126" y="431949"/>
              <a:chExt cx="2964873" cy="1216891"/>
            </a:xfrm>
          </p:grpSpPr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43B33004-27AB-4CA8-A859-E5A58D2D1799}"/>
                  </a:ext>
                </a:extLst>
              </p:cNvPr>
              <p:cNvSpPr/>
              <p:nvPr/>
            </p:nvSpPr>
            <p:spPr>
              <a:xfrm>
                <a:off x="464126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0F90E6F3-7D36-43DC-AC4B-FE430411BF63}"/>
                  </a:ext>
                </a:extLst>
              </p:cNvPr>
              <p:cNvSpPr/>
              <p:nvPr/>
            </p:nvSpPr>
            <p:spPr>
              <a:xfrm>
                <a:off x="1537570" y="439410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A92705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A92705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C2F5DDC1-36EE-4F48-83C3-677EFBB6907F}"/>
                  </a:ext>
                </a:extLst>
              </p:cNvPr>
              <p:cNvSpPr/>
              <p:nvPr/>
            </p:nvSpPr>
            <p:spPr>
              <a:xfrm>
                <a:off x="1741114" y="940954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A92705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№1</a:t>
                </a:r>
              </a:p>
            </p:txBody>
          </p:sp>
          <p:pic>
            <p:nvPicPr>
              <p:cNvPr id="8" name="Рисунок 7">
                <a:extLst>
                  <a:ext uri="{FF2B5EF4-FFF2-40B4-BE49-F238E27FC236}">
                    <a16:creationId xmlns:a16="http://schemas.microsoft.com/office/drawing/2014/main" id="{8FA7583E-8E3E-4130-9964-9D371DF50C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61614" y="539855"/>
                <a:ext cx="1041251" cy="1041251"/>
              </a:xfrm>
              <a:prstGeom prst="rect">
                <a:avLst/>
              </a:prstGeom>
            </p:spPr>
          </p:pic>
        </p:grpSp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118AA6AE-7F65-4B79-B40D-1320EC2452E4}"/>
                </a:ext>
              </a:extLst>
            </p:cNvPr>
            <p:cNvGrpSpPr/>
            <p:nvPr/>
          </p:nvGrpSpPr>
          <p:grpSpPr>
            <a:xfrm>
              <a:off x="3472360" y="276801"/>
              <a:ext cx="2964873" cy="1216891"/>
              <a:chOff x="464126" y="431949"/>
              <a:chExt cx="2964873" cy="1216891"/>
            </a:xfrm>
          </p:grpSpPr>
          <p:sp>
            <p:nvSpPr>
              <p:cNvPr id="11" name="Прямоугольник: скругленные углы 10">
                <a:extLst>
                  <a:ext uri="{FF2B5EF4-FFF2-40B4-BE49-F238E27FC236}">
                    <a16:creationId xmlns:a16="http://schemas.microsoft.com/office/drawing/2014/main" id="{9BB3A6F8-79C0-4CA7-8FEE-ED025375F58C}"/>
                  </a:ext>
                </a:extLst>
              </p:cNvPr>
              <p:cNvSpPr/>
              <p:nvPr/>
            </p:nvSpPr>
            <p:spPr>
              <a:xfrm>
                <a:off x="464126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EF774095-0454-42FC-9F43-6C13734479C8}"/>
                  </a:ext>
                </a:extLst>
              </p:cNvPr>
              <p:cNvSpPr/>
              <p:nvPr/>
            </p:nvSpPr>
            <p:spPr>
              <a:xfrm>
                <a:off x="1537570" y="439410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A92705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A92705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A3C144D-1B50-4A99-A567-F0D45970E58C}"/>
                  </a:ext>
                </a:extLst>
              </p:cNvPr>
              <p:cNvSpPr/>
              <p:nvPr/>
            </p:nvSpPr>
            <p:spPr>
              <a:xfrm>
                <a:off x="1741114" y="940954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A92705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№1</a:t>
                </a:r>
              </a:p>
            </p:txBody>
          </p:sp>
          <p:pic>
            <p:nvPicPr>
              <p:cNvPr id="14" name="Рисунок 13">
                <a:extLst>
                  <a:ext uri="{FF2B5EF4-FFF2-40B4-BE49-F238E27FC236}">
                    <a16:creationId xmlns:a16="http://schemas.microsoft.com/office/drawing/2014/main" id="{AAA664EF-5111-4802-824D-7C8FAB9F37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61614" y="539855"/>
                <a:ext cx="1041251" cy="1041251"/>
              </a:xfrm>
              <a:prstGeom prst="rect">
                <a:avLst/>
              </a:prstGeom>
            </p:spPr>
          </p:pic>
        </p:grp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58FAEF3D-4280-4682-90A3-CAA26A239CB8}"/>
              </a:ext>
            </a:extLst>
          </p:cNvPr>
          <p:cNvGrpSpPr/>
          <p:nvPr/>
        </p:nvGrpSpPr>
        <p:grpSpPr>
          <a:xfrm>
            <a:off x="380388" y="1623461"/>
            <a:ext cx="2964873" cy="1216891"/>
            <a:chOff x="464126" y="431949"/>
            <a:chExt cx="2964873" cy="1216891"/>
          </a:xfrm>
        </p:grpSpPr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id="{B229CAF1-2553-4C5D-BB52-9E60FFC67873}"/>
                </a:ext>
              </a:extLst>
            </p:cNvPr>
            <p:cNvSpPr/>
            <p:nvPr/>
          </p:nvSpPr>
          <p:spPr>
            <a:xfrm>
              <a:off x="464126" y="431949"/>
              <a:ext cx="2964873" cy="121689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6EF5BC6A-960E-41E6-932F-0C35B7A53683}"/>
                </a:ext>
              </a:extLst>
            </p:cNvPr>
            <p:cNvSpPr/>
            <p:nvPr/>
          </p:nvSpPr>
          <p:spPr>
            <a:xfrm>
              <a:off x="1537570" y="439410"/>
              <a:ext cx="178471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40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92F1BF18-FB38-428D-8A2F-451F1A22764F}"/>
                </a:ext>
              </a:extLst>
            </p:cNvPr>
            <p:cNvSpPr/>
            <p:nvPr/>
          </p:nvSpPr>
          <p:spPr>
            <a:xfrm>
              <a:off x="1741114" y="940954"/>
              <a:ext cx="1160827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CEFF8DE3-D721-4B12-BE8F-CC2F270FA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1614" y="539855"/>
              <a:ext cx="1041251" cy="1041251"/>
            </a:xfrm>
            <a:prstGeom prst="rect">
              <a:avLst/>
            </a:prstGeom>
          </p:spPr>
        </p:pic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8820CCD3-275A-4353-94ED-5D01F0EAAC50}"/>
              </a:ext>
            </a:extLst>
          </p:cNvPr>
          <p:cNvGrpSpPr/>
          <p:nvPr/>
        </p:nvGrpSpPr>
        <p:grpSpPr>
          <a:xfrm>
            <a:off x="3483510" y="1623460"/>
            <a:ext cx="2964873" cy="1216891"/>
            <a:chOff x="464126" y="431949"/>
            <a:chExt cx="2964873" cy="1216891"/>
          </a:xfrm>
        </p:grpSpPr>
        <p:sp>
          <p:nvSpPr>
            <p:cNvPr id="21" name="Прямоугольник: скругленные углы 20">
              <a:extLst>
                <a:ext uri="{FF2B5EF4-FFF2-40B4-BE49-F238E27FC236}">
                  <a16:creationId xmlns:a16="http://schemas.microsoft.com/office/drawing/2014/main" id="{2E88BC3A-4E0F-4795-A008-244FE74AE1C4}"/>
                </a:ext>
              </a:extLst>
            </p:cNvPr>
            <p:cNvSpPr/>
            <p:nvPr/>
          </p:nvSpPr>
          <p:spPr>
            <a:xfrm>
              <a:off x="464126" y="431949"/>
              <a:ext cx="2964873" cy="121689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627DE981-EBA1-4211-9B9D-AFEFD1A8BC2E}"/>
                </a:ext>
              </a:extLst>
            </p:cNvPr>
            <p:cNvSpPr/>
            <p:nvPr/>
          </p:nvSpPr>
          <p:spPr>
            <a:xfrm>
              <a:off x="1537570" y="439410"/>
              <a:ext cx="178471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40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DF66D501-F9A0-4BE5-8792-76E47640F467}"/>
                </a:ext>
              </a:extLst>
            </p:cNvPr>
            <p:cNvSpPr/>
            <p:nvPr/>
          </p:nvSpPr>
          <p:spPr>
            <a:xfrm>
              <a:off x="1741114" y="940954"/>
              <a:ext cx="1160827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8FE21C10-00B1-4B83-87FA-F9C9E9DAD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1614" y="539855"/>
              <a:ext cx="1041251" cy="1041251"/>
            </a:xfrm>
            <a:prstGeom prst="rect">
              <a:avLst/>
            </a:prstGeom>
          </p:spPr>
        </p:pic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9B7F3CD7-2C8D-468A-AAC7-4D0B0014D675}"/>
              </a:ext>
            </a:extLst>
          </p:cNvPr>
          <p:cNvGrpSpPr/>
          <p:nvPr/>
        </p:nvGrpSpPr>
        <p:grpSpPr>
          <a:xfrm>
            <a:off x="348849" y="2949047"/>
            <a:ext cx="2964873" cy="1216891"/>
            <a:chOff x="464126" y="431949"/>
            <a:chExt cx="2964873" cy="1216891"/>
          </a:xfrm>
        </p:grpSpPr>
        <p:sp>
          <p:nvSpPr>
            <p:cNvPr id="26" name="Прямоугольник: скругленные углы 25">
              <a:extLst>
                <a:ext uri="{FF2B5EF4-FFF2-40B4-BE49-F238E27FC236}">
                  <a16:creationId xmlns:a16="http://schemas.microsoft.com/office/drawing/2014/main" id="{4CA5EF6D-47E9-4DD5-B8C3-7F907E973D4F}"/>
                </a:ext>
              </a:extLst>
            </p:cNvPr>
            <p:cNvSpPr/>
            <p:nvPr/>
          </p:nvSpPr>
          <p:spPr>
            <a:xfrm>
              <a:off x="464126" y="431949"/>
              <a:ext cx="2964873" cy="121689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3BFA68EF-915D-473F-9DA6-FD63E56CB433}"/>
                </a:ext>
              </a:extLst>
            </p:cNvPr>
            <p:cNvSpPr/>
            <p:nvPr/>
          </p:nvSpPr>
          <p:spPr>
            <a:xfrm>
              <a:off x="1537570" y="439410"/>
              <a:ext cx="178471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40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D3FFB1BD-97D8-40D3-8C30-9A71D13D94DE}"/>
                </a:ext>
              </a:extLst>
            </p:cNvPr>
            <p:cNvSpPr/>
            <p:nvPr/>
          </p:nvSpPr>
          <p:spPr>
            <a:xfrm>
              <a:off x="1741114" y="940954"/>
              <a:ext cx="1160827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EC340658-F884-4071-A2BF-87F61DCD63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1614" y="539855"/>
              <a:ext cx="1041251" cy="1041251"/>
            </a:xfrm>
            <a:prstGeom prst="rect">
              <a:avLst/>
            </a:prstGeom>
          </p:spPr>
        </p:pic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46363996-196D-4851-9CA5-47434668B20F}"/>
              </a:ext>
            </a:extLst>
          </p:cNvPr>
          <p:cNvGrpSpPr/>
          <p:nvPr/>
        </p:nvGrpSpPr>
        <p:grpSpPr>
          <a:xfrm>
            <a:off x="3451971" y="2949046"/>
            <a:ext cx="2964873" cy="1216891"/>
            <a:chOff x="464126" y="431949"/>
            <a:chExt cx="2964873" cy="1216891"/>
          </a:xfrm>
        </p:grpSpPr>
        <p:sp>
          <p:nvSpPr>
            <p:cNvPr id="31" name="Прямоугольник: скругленные углы 30">
              <a:extLst>
                <a:ext uri="{FF2B5EF4-FFF2-40B4-BE49-F238E27FC236}">
                  <a16:creationId xmlns:a16="http://schemas.microsoft.com/office/drawing/2014/main" id="{F1DCEC8D-B315-4087-BA47-5F0721F4D84B}"/>
                </a:ext>
              </a:extLst>
            </p:cNvPr>
            <p:cNvSpPr/>
            <p:nvPr/>
          </p:nvSpPr>
          <p:spPr>
            <a:xfrm>
              <a:off x="464126" y="431949"/>
              <a:ext cx="2964873" cy="121689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F29E800A-1721-46B4-AB7F-3B286A66AA47}"/>
                </a:ext>
              </a:extLst>
            </p:cNvPr>
            <p:cNvSpPr/>
            <p:nvPr/>
          </p:nvSpPr>
          <p:spPr>
            <a:xfrm>
              <a:off x="1537570" y="439410"/>
              <a:ext cx="178471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40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6AC87FB5-CE2E-4BCA-91DC-F0AE7058D31B}"/>
                </a:ext>
              </a:extLst>
            </p:cNvPr>
            <p:cNvSpPr/>
            <p:nvPr/>
          </p:nvSpPr>
          <p:spPr>
            <a:xfrm>
              <a:off x="1741114" y="940954"/>
              <a:ext cx="1160827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5D64034C-C55F-4736-AAB5-F77776694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1614" y="539855"/>
              <a:ext cx="1041251" cy="1041251"/>
            </a:xfrm>
            <a:prstGeom prst="rect">
              <a:avLst/>
            </a:prstGeom>
          </p:spPr>
        </p:pic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F675D6E0-704B-448F-93F1-91C93FC01472}"/>
              </a:ext>
            </a:extLst>
          </p:cNvPr>
          <p:cNvGrpSpPr/>
          <p:nvPr/>
        </p:nvGrpSpPr>
        <p:grpSpPr>
          <a:xfrm>
            <a:off x="369238" y="4273786"/>
            <a:ext cx="2964873" cy="1216891"/>
            <a:chOff x="464126" y="431949"/>
            <a:chExt cx="2964873" cy="1216891"/>
          </a:xfrm>
        </p:grpSpPr>
        <p:sp>
          <p:nvSpPr>
            <p:cNvPr id="36" name="Прямоугольник: скругленные углы 35">
              <a:extLst>
                <a:ext uri="{FF2B5EF4-FFF2-40B4-BE49-F238E27FC236}">
                  <a16:creationId xmlns:a16="http://schemas.microsoft.com/office/drawing/2014/main" id="{9DF3AEF1-5A6A-472B-8DC6-19336D43C5B3}"/>
                </a:ext>
              </a:extLst>
            </p:cNvPr>
            <p:cNvSpPr/>
            <p:nvPr/>
          </p:nvSpPr>
          <p:spPr>
            <a:xfrm>
              <a:off x="464126" y="431949"/>
              <a:ext cx="2964873" cy="121689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FD14DC51-017F-481A-AD92-D570E69ABE2E}"/>
                </a:ext>
              </a:extLst>
            </p:cNvPr>
            <p:cNvSpPr/>
            <p:nvPr/>
          </p:nvSpPr>
          <p:spPr>
            <a:xfrm>
              <a:off x="1537570" y="439410"/>
              <a:ext cx="178471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40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6F51FBA8-70C7-42EC-8B03-6081E41057C1}"/>
                </a:ext>
              </a:extLst>
            </p:cNvPr>
            <p:cNvSpPr/>
            <p:nvPr/>
          </p:nvSpPr>
          <p:spPr>
            <a:xfrm>
              <a:off x="1741114" y="940954"/>
              <a:ext cx="1160827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id="{3FDA7203-A776-4936-B114-87E3F724F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1614" y="539855"/>
              <a:ext cx="1041251" cy="1041251"/>
            </a:xfrm>
            <a:prstGeom prst="rect">
              <a:avLst/>
            </a:prstGeom>
          </p:spPr>
        </p:pic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183AFB8D-8D94-4A88-B1A6-FFFC24F5C1DC}"/>
              </a:ext>
            </a:extLst>
          </p:cNvPr>
          <p:cNvGrpSpPr/>
          <p:nvPr/>
        </p:nvGrpSpPr>
        <p:grpSpPr>
          <a:xfrm>
            <a:off x="3472360" y="4273785"/>
            <a:ext cx="2964873" cy="1216891"/>
            <a:chOff x="464126" y="431949"/>
            <a:chExt cx="2964873" cy="1216891"/>
          </a:xfrm>
        </p:grpSpPr>
        <p:sp>
          <p:nvSpPr>
            <p:cNvPr id="41" name="Прямоугольник: скругленные углы 40">
              <a:extLst>
                <a:ext uri="{FF2B5EF4-FFF2-40B4-BE49-F238E27FC236}">
                  <a16:creationId xmlns:a16="http://schemas.microsoft.com/office/drawing/2014/main" id="{47581A6F-3F9D-4BF2-B8A8-7008805950FA}"/>
                </a:ext>
              </a:extLst>
            </p:cNvPr>
            <p:cNvSpPr/>
            <p:nvPr/>
          </p:nvSpPr>
          <p:spPr>
            <a:xfrm>
              <a:off x="464126" y="431949"/>
              <a:ext cx="2964873" cy="121689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6DA51220-F34B-483F-99B3-83DBEB8D7C1B}"/>
                </a:ext>
              </a:extLst>
            </p:cNvPr>
            <p:cNvSpPr/>
            <p:nvPr/>
          </p:nvSpPr>
          <p:spPr>
            <a:xfrm>
              <a:off x="1537570" y="439410"/>
              <a:ext cx="178471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40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EC5B1478-EB93-4C0D-9584-7DE2E38C8876}"/>
                </a:ext>
              </a:extLst>
            </p:cNvPr>
            <p:cNvSpPr/>
            <p:nvPr/>
          </p:nvSpPr>
          <p:spPr>
            <a:xfrm>
              <a:off x="1741114" y="940954"/>
              <a:ext cx="1160827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id="{6360AB82-C707-464E-A984-E7F7A41821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1614" y="539855"/>
              <a:ext cx="1041251" cy="1041251"/>
            </a:xfrm>
            <a:prstGeom prst="rect">
              <a:avLst/>
            </a:prstGeom>
          </p:spPr>
        </p:pic>
      </p:grp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CCBBF114-F5EF-4853-A75E-61B105D2FE55}"/>
              </a:ext>
            </a:extLst>
          </p:cNvPr>
          <p:cNvGrpSpPr/>
          <p:nvPr/>
        </p:nvGrpSpPr>
        <p:grpSpPr>
          <a:xfrm>
            <a:off x="380388" y="5673511"/>
            <a:ext cx="2964873" cy="1216891"/>
            <a:chOff x="464126" y="431949"/>
            <a:chExt cx="2964873" cy="1216891"/>
          </a:xfrm>
        </p:grpSpPr>
        <p:sp>
          <p:nvSpPr>
            <p:cNvPr id="46" name="Прямоугольник: скругленные углы 45">
              <a:extLst>
                <a:ext uri="{FF2B5EF4-FFF2-40B4-BE49-F238E27FC236}">
                  <a16:creationId xmlns:a16="http://schemas.microsoft.com/office/drawing/2014/main" id="{FEBAFCE8-D756-40D0-87FC-C2389B7C8A55}"/>
                </a:ext>
              </a:extLst>
            </p:cNvPr>
            <p:cNvSpPr/>
            <p:nvPr/>
          </p:nvSpPr>
          <p:spPr>
            <a:xfrm>
              <a:off x="464126" y="431949"/>
              <a:ext cx="2964873" cy="121689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0F8F0931-5757-48DC-9344-C5B947105A34}"/>
                </a:ext>
              </a:extLst>
            </p:cNvPr>
            <p:cNvSpPr/>
            <p:nvPr/>
          </p:nvSpPr>
          <p:spPr>
            <a:xfrm>
              <a:off x="1537570" y="439410"/>
              <a:ext cx="178471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40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81FB7368-E85D-496B-8773-329BF2816E32}"/>
                </a:ext>
              </a:extLst>
            </p:cNvPr>
            <p:cNvSpPr/>
            <p:nvPr/>
          </p:nvSpPr>
          <p:spPr>
            <a:xfrm>
              <a:off x="1741114" y="940954"/>
              <a:ext cx="1160827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49" name="Рисунок 48">
              <a:extLst>
                <a:ext uri="{FF2B5EF4-FFF2-40B4-BE49-F238E27FC236}">
                  <a16:creationId xmlns:a16="http://schemas.microsoft.com/office/drawing/2014/main" id="{93FDA03B-0774-44E2-AAB8-1C784B242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1614" y="539855"/>
              <a:ext cx="1041251" cy="1041251"/>
            </a:xfrm>
            <a:prstGeom prst="rect">
              <a:avLst/>
            </a:prstGeom>
          </p:spPr>
        </p:pic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A174D4A7-D847-4A37-84CE-BA361EDB31A0}"/>
              </a:ext>
            </a:extLst>
          </p:cNvPr>
          <p:cNvGrpSpPr/>
          <p:nvPr/>
        </p:nvGrpSpPr>
        <p:grpSpPr>
          <a:xfrm>
            <a:off x="3483510" y="5673510"/>
            <a:ext cx="2964873" cy="1216891"/>
            <a:chOff x="464126" y="431949"/>
            <a:chExt cx="2964873" cy="1216891"/>
          </a:xfrm>
        </p:grpSpPr>
        <p:sp>
          <p:nvSpPr>
            <p:cNvPr id="51" name="Прямоугольник: скругленные углы 50">
              <a:extLst>
                <a:ext uri="{FF2B5EF4-FFF2-40B4-BE49-F238E27FC236}">
                  <a16:creationId xmlns:a16="http://schemas.microsoft.com/office/drawing/2014/main" id="{A9A7554F-8FFB-4C1D-A340-DC92BC2D6E54}"/>
                </a:ext>
              </a:extLst>
            </p:cNvPr>
            <p:cNvSpPr/>
            <p:nvPr/>
          </p:nvSpPr>
          <p:spPr>
            <a:xfrm>
              <a:off x="464126" y="431949"/>
              <a:ext cx="2964873" cy="121689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2" name="Прямоугольник 51">
              <a:extLst>
                <a:ext uri="{FF2B5EF4-FFF2-40B4-BE49-F238E27FC236}">
                  <a16:creationId xmlns:a16="http://schemas.microsoft.com/office/drawing/2014/main" id="{CD2C1BFB-3BAC-460B-9ED6-B3AFC513D1A7}"/>
                </a:ext>
              </a:extLst>
            </p:cNvPr>
            <p:cNvSpPr/>
            <p:nvPr/>
          </p:nvSpPr>
          <p:spPr>
            <a:xfrm>
              <a:off x="1537570" y="439410"/>
              <a:ext cx="178471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40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id="{EF9C7BE9-E0BB-4BF6-BB06-EB74196D1762}"/>
                </a:ext>
              </a:extLst>
            </p:cNvPr>
            <p:cNvSpPr/>
            <p:nvPr/>
          </p:nvSpPr>
          <p:spPr>
            <a:xfrm>
              <a:off x="1741114" y="940954"/>
              <a:ext cx="1160827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54" name="Рисунок 53">
              <a:extLst>
                <a:ext uri="{FF2B5EF4-FFF2-40B4-BE49-F238E27FC236}">
                  <a16:creationId xmlns:a16="http://schemas.microsoft.com/office/drawing/2014/main" id="{266D0A5C-3010-4DF8-A904-8DCC8C332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1614" y="539855"/>
              <a:ext cx="1041251" cy="1041251"/>
            </a:xfrm>
            <a:prstGeom prst="rect">
              <a:avLst/>
            </a:prstGeom>
          </p:spPr>
        </p:pic>
      </p:grp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05545420-7E1E-421B-8431-EC3EA190FDAB}"/>
              </a:ext>
            </a:extLst>
          </p:cNvPr>
          <p:cNvGrpSpPr/>
          <p:nvPr/>
        </p:nvGrpSpPr>
        <p:grpSpPr>
          <a:xfrm>
            <a:off x="429238" y="7095888"/>
            <a:ext cx="2964873" cy="1216891"/>
            <a:chOff x="464126" y="431949"/>
            <a:chExt cx="2964873" cy="1216891"/>
          </a:xfrm>
        </p:grpSpPr>
        <p:sp>
          <p:nvSpPr>
            <p:cNvPr id="56" name="Прямоугольник: скругленные углы 55">
              <a:extLst>
                <a:ext uri="{FF2B5EF4-FFF2-40B4-BE49-F238E27FC236}">
                  <a16:creationId xmlns:a16="http://schemas.microsoft.com/office/drawing/2014/main" id="{55B8560F-0A4F-4468-8EF1-ADF72736C74B}"/>
                </a:ext>
              </a:extLst>
            </p:cNvPr>
            <p:cNvSpPr/>
            <p:nvPr/>
          </p:nvSpPr>
          <p:spPr>
            <a:xfrm>
              <a:off x="464126" y="431949"/>
              <a:ext cx="2964873" cy="121689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7" name="Прямоугольник 56">
              <a:extLst>
                <a:ext uri="{FF2B5EF4-FFF2-40B4-BE49-F238E27FC236}">
                  <a16:creationId xmlns:a16="http://schemas.microsoft.com/office/drawing/2014/main" id="{C0CF30D2-9FB4-4FF0-92BA-00787FBAD7E3}"/>
                </a:ext>
              </a:extLst>
            </p:cNvPr>
            <p:cNvSpPr/>
            <p:nvPr/>
          </p:nvSpPr>
          <p:spPr>
            <a:xfrm>
              <a:off x="1537570" y="439410"/>
              <a:ext cx="178471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40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58" name="Прямоугольник 57">
              <a:extLst>
                <a:ext uri="{FF2B5EF4-FFF2-40B4-BE49-F238E27FC236}">
                  <a16:creationId xmlns:a16="http://schemas.microsoft.com/office/drawing/2014/main" id="{C95BC0F6-14EF-4F66-A3F9-96D0317CD8E7}"/>
                </a:ext>
              </a:extLst>
            </p:cNvPr>
            <p:cNvSpPr/>
            <p:nvPr/>
          </p:nvSpPr>
          <p:spPr>
            <a:xfrm>
              <a:off x="1741114" y="940954"/>
              <a:ext cx="1160827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59" name="Рисунок 58">
              <a:extLst>
                <a:ext uri="{FF2B5EF4-FFF2-40B4-BE49-F238E27FC236}">
                  <a16:creationId xmlns:a16="http://schemas.microsoft.com/office/drawing/2014/main" id="{991F516F-6742-446A-92F1-34545CEBE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1614" y="539855"/>
              <a:ext cx="1041251" cy="1041251"/>
            </a:xfrm>
            <a:prstGeom prst="rect">
              <a:avLst/>
            </a:prstGeom>
          </p:spPr>
        </p:pic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13F3458D-74F8-4C50-89C7-A9A9CC8DF03A}"/>
              </a:ext>
            </a:extLst>
          </p:cNvPr>
          <p:cNvGrpSpPr/>
          <p:nvPr/>
        </p:nvGrpSpPr>
        <p:grpSpPr>
          <a:xfrm>
            <a:off x="3532360" y="7095887"/>
            <a:ext cx="2964873" cy="1216891"/>
            <a:chOff x="464126" y="431949"/>
            <a:chExt cx="2964873" cy="1216891"/>
          </a:xfrm>
        </p:grpSpPr>
        <p:sp>
          <p:nvSpPr>
            <p:cNvPr id="61" name="Прямоугольник: скругленные углы 60">
              <a:extLst>
                <a:ext uri="{FF2B5EF4-FFF2-40B4-BE49-F238E27FC236}">
                  <a16:creationId xmlns:a16="http://schemas.microsoft.com/office/drawing/2014/main" id="{772FD830-E0E9-4650-870F-28C55472B342}"/>
                </a:ext>
              </a:extLst>
            </p:cNvPr>
            <p:cNvSpPr/>
            <p:nvPr/>
          </p:nvSpPr>
          <p:spPr>
            <a:xfrm>
              <a:off x="464126" y="431949"/>
              <a:ext cx="2964873" cy="121689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2" name="Прямоугольник 61">
              <a:extLst>
                <a:ext uri="{FF2B5EF4-FFF2-40B4-BE49-F238E27FC236}">
                  <a16:creationId xmlns:a16="http://schemas.microsoft.com/office/drawing/2014/main" id="{128F22A5-F74B-4A95-B157-D03567D404B7}"/>
                </a:ext>
              </a:extLst>
            </p:cNvPr>
            <p:cNvSpPr/>
            <p:nvPr/>
          </p:nvSpPr>
          <p:spPr>
            <a:xfrm>
              <a:off x="1537570" y="439410"/>
              <a:ext cx="178471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40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63" name="Прямоугольник 62">
              <a:extLst>
                <a:ext uri="{FF2B5EF4-FFF2-40B4-BE49-F238E27FC236}">
                  <a16:creationId xmlns:a16="http://schemas.microsoft.com/office/drawing/2014/main" id="{38D79101-4077-44FC-9931-36AC493D4D9C}"/>
                </a:ext>
              </a:extLst>
            </p:cNvPr>
            <p:cNvSpPr/>
            <p:nvPr/>
          </p:nvSpPr>
          <p:spPr>
            <a:xfrm>
              <a:off x="1741114" y="940954"/>
              <a:ext cx="1160827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64" name="Рисунок 63">
              <a:extLst>
                <a:ext uri="{FF2B5EF4-FFF2-40B4-BE49-F238E27FC236}">
                  <a16:creationId xmlns:a16="http://schemas.microsoft.com/office/drawing/2014/main" id="{A2123FFA-8C8F-445F-849B-9FD0F2AE65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1614" y="539855"/>
              <a:ext cx="1041251" cy="1041251"/>
            </a:xfrm>
            <a:prstGeom prst="rect">
              <a:avLst/>
            </a:prstGeom>
          </p:spPr>
        </p:pic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B6B121EC-4814-4E31-A76B-3F9F04E6E7DD}"/>
              </a:ext>
            </a:extLst>
          </p:cNvPr>
          <p:cNvGrpSpPr/>
          <p:nvPr/>
        </p:nvGrpSpPr>
        <p:grpSpPr>
          <a:xfrm>
            <a:off x="439376" y="8498057"/>
            <a:ext cx="2964873" cy="1216891"/>
            <a:chOff x="464126" y="431949"/>
            <a:chExt cx="2964873" cy="1216891"/>
          </a:xfrm>
        </p:grpSpPr>
        <p:sp>
          <p:nvSpPr>
            <p:cNvPr id="66" name="Прямоугольник: скругленные углы 65">
              <a:extLst>
                <a:ext uri="{FF2B5EF4-FFF2-40B4-BE49-F238E27FC236}">
                  <a16:creationId xmlns:a16="http://schemas.microsoft.com/office/drawing/2014/main" id="{67BB325C-49CA-4AC5-871D-BD2ED4A1FBFF}"/>
                </a:ext>
              </a:extLst>
            </p:cNvPr>
            <p:cNvSpPr/>
            <p:nvPr/>
          </p:nvSpPr>
          <p:spPr>
            <a:xfrm>
              <a:off x="464126" y="431949"/>
              <a:ext cx="2964873" cy="121689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7" name="Прямоугольник 66">
              <a:extLst>
                <a:ext uri="{FF2B5EF4-FFF2-40B4-BE49-F238E27FC236}">
                  <a16:creationId xmlns:a16="http://schemas.microsoft.com/office/drawing/2014/main" id="{F22C64B9-7CE3-4470-982F-161E9B1142AF}"/>
                </a:ext>
              </a:extLst>
            </p:cNvPr>
            <p:cNvSpPr/>
            <p:nvPr/>
          </p:nvSpPr>
          <p:spPr>
            <a:xfrm>
              <a:off x="1537570" y="439410"/>
              <a:ext cx="178471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40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68" name="Прямоугольник 67">
              <a:extLst>
                <a:ext uri="{FF2B5EF4-FFF2-40B4-BE49-F238E27FC236}">
                  <a16:creationId xmlns:a16="http://schemas.microsoft.com/office/drawing/2014/main" id="{8F8E61B2-7CEE-47AD-8C07-A07318A9B792}"/>
                </a:ext>
              </a:extLst>
            </p:cNvPr>
            <p:cNvSpPr/>
            <p:nvPr/>
          </p:nvSpPr>
          <p:spPr>
            <a:xfrm>
              <a:off x="1741114" y="940954"/>
              <a:ext cx="1160827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69" name="Рисунок 68">
              <a:extLst>
                <a:ext uri="{FF2B5EF4-FFF2-40B4-BE49-F238E27FC236}">
                  <a16:creationId xmlns:a16="http://schemas.microsoft.com/office/drawing/2014/main" id="{9633E794-3808-44DC-97AC-A9C4510869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1614" y="539855"/>
              <a:ext cx="1041251" cy="1041251"/>
            </a:xfrm>
            <a:prstGeom prst="rect">
              <a:avLst/>
            </a:prstGeom>
          </p:spPr>
        </p:pic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AC00E598-5BAC-4A03-BBE4-C3E86190B7D1}"/>
              </a:ext>
            </a:extLst>
          </p:cNvPr>
          <p:cNvGrpSpPr/>
          <p:nvPr/>
        </p:nvGrpSpPr>
        <p:grpSpPr>
          <a:xfrm>
            <a:off x="3542498" y="8498056"/>
            <a:ext cx="2964873" cy="1216891"/>
            <a:chOff x="464126" y="431949"/>
            <a:chExt cx="2964873" cy="1216891"/>
          </a:xfrm>
        </p:grpSpPr>
        <p:sp>
          <p:nvSpPr>
            <p:cNvPr id="71" name="Прямоугольник: скругленные углы 70">
              <a:extLst>
                <a:ext uri="{FF2B5EF4-FFF2-40B4-BE49-F238E27FC236}">
                  <a16:creationId xmlns:a16="http://schemas.microsoft.com/office/drawing/2014/main" id="{EC1209CE-F6B3-4100-B1BB-9AB567155E1F}"/>
                </a:ext>
              </a:extLst>
            </p:cNvPr>
            <p:cNvSpPr/>
            <p:nvPr/>
          </p:nvSpPr>
          <p:spPr>
            <a:xfrm>
              <a:off x="464126" y="431949"/>
              <a:ext cx="2964873" cy="121689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2" name="Прямоугольник 71">
              <a:extLst>
                <a:ext uri="{FF2B5EF4-FFF2-40B4-BE49-F238E27FC236}">
                  <a16:creationId xmlns:a16="http://schemas.microsoft.com/office/drawing/2014/main" id="{EC19BB98-44FE-4ADB-822D-1B53264D7CC2}"/>
                </a:ext>
              </a:extLst>
            </p:cNvPr>
            <p:cNvSpPr/>
            <p:nvPr/>
          </p:nvSpPr>
          <p:spPr>
            <a:xfrm>
              <a:off x="1537570" y="439410"/>
              <a:ext cx="178471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40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73" name="Прямоугольник 72">
              <a:extLst>
                <a:ext uri="{FF2B5EF4-FFF2-40B4-BE49-F238E27FC236}">
                  <a16:creationId xmlns:a16="http://schemas.microsoft.com/office/drawing/2014/main" id="{09361A19-ED9D-4736-ABFA-F98A04976790}"/>
                </a:ext>
              </a:extLst>
            </p:cNvPr>
            <p:cNvSpPr/>
            <p:nvPr/>
          </p:nvSpPr>
          <p:spPr>
            <a:xfrm>
              <a:off x="1741114" y="940954"/>
              <a:ext cx="1160827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40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74" name="Рисунок 73">
              <a:extLst>
                <a:ext uri="{FF2B5EF4-FFF2-40B4-BE49-F238E27FC236}">
                  <a16:creationId xmlns:a16="http://schemas.microsoft.com/office/drawing/2014/main" id="{420F3D75-A256-4AFC-926E-9017676B1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1614" y="539855"/>
              <a:ext cx="1041251" cy="10412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2279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0052D5D-3935-4459-B5AC-B21F94C62DA3}"/>
              </a:ext>
            </a:extLst>
          </p:cNvPr>
          <p:cNvGrpSpPr/>
          <p:nvPr/>
        </p:nvGrpSpPr>
        <p:grpSpPr>
          <a:xfrm>
            <a:off x="94063" y="515904"/>
            <a:ext cx="2100007" cy="969322"/>
            <a:chOff x="147893" y="244435"/>
            <a:chExt cx="2100007" cy="969322"/>
          </a:xfrm>
        </p:grpSpPr>
        <p:sp>
          <p:nvSpPr>
            <p:cNvPr id="65" name="Прямоугольник: скругленные углы 64">
              <a:extLst>
                <a:ext uri="{FF2B5EF4-FFF2-40B4-BE49-F238E27FC236}">
                  <a16:creationId xmlns:a16="http://schemas.microsoft.com/office/drawing/2014/main" id="{0445FE3B-F857-4A1D-95BE-D077EA55FC0B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1" name="Прямоугольник 70">
              <a:extLst>
                <a:ext uri="{FF2B5EF4-FFF2-40B4-BE49-F238E27FC236}">
                  <a16:creationId xmlns:a16="http://schemas.microsoft.com/office/drawing/2014/main" id="{2434A24C-B4B6-400B-9435-A069ACA92FDD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72" name="Прямоугольник 71">
              <a:extLst>
                <a:ext uri="{FF2B5EF4-FFF2-40B4-BE49-F238E27FC236}">
                  <a16:creationId xmlns:a16="http://schemas.microsoft.com/office/drawing/2014/main" id="{4EAC9EB4-BEAA-4278-B1F1-6A45BED7CD15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73" name="Рисунок 72">
              <a:extLst>
                <a:ext uri="{FF2B5EF4-FFF2-40B4-BE49-F238E27FC236}">
                  <a16:creationId xmlns:a16="http://schemas.microsoft.com/office/drawing/2014/main" id="{3959FEE4-98B2-49E9-A4EC-E946044F2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CAD9CE64-1C49-421D-A8D3-282A9B63C1C7}"/>
              </a:ext>
            </a:extLst>
          </p:cNvPr>
          <p:cNvGrpSpPr/>
          <p:nvPr/>
        </p:nvGrpSpPr>
        <p:grpSpPr>
          <a:xfrm>
            <a:off x="2342434" y="515904"/>
            <a:ext cx="2100007" cy="969322"/>
            <a:chOff x="147893" y="244435"/>
            <a:chExt cx="2100007" cy="969322"/>
          </a:xfrm>
        </p:grpSpPr>
        <p:sp>
          <p:nvSpPr>
            <p:cNvPr id="75" name="Прямоугольник: скругленные углы 74">
              <a:extLst>
                <a:ext uri="{FF2B5EF4-FFF2-40B4-BE49-F238E27FC236}">
                  <a16:creationId xmlns:a16="http://schemas.microsoft.com/office/drawing/2014/main" id="{2B54AC88-02E8-4F90-B325-33DCF442B0CB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6" name="Прямоугольник 75">
              <a:extLst>
                <a:ext uri="{FF2B5EF4-FFF2-40B4-BE49-F238E27FC236}">
                  <a16:creationId xmlns:a16="http://schemas.microsoft.com/office/drawing/2014/main" id="{5A447171-4138-427C-BBE0-67FD89E1AC68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77" name="Прямоугольник 76">
              <a:extLst>
                <a:ext uri="{FF2B5EF4-FFF2-40B4-BE49-F238E27FC236}">
                  <a16:creationId xmlns:a16="http://schemas.microsoft.com/office/drawing/2014/main" id="{A9744327-9C45-4ED2-8EA3-4FB043E8B1FC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78" name="Рисунок 77">
              <a:extLst>
                <a:ext uri="{FF2B5EF4-FFF2-40B4-BE49-F238E27FC236}">
                  <a16:creationId xmlns:a16="http://schemas.microsoft.com/office/drawing/2014/main" id="{D4E461DC-A368-45AF-B192-035ED48DA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79" name="Группа 78">
            <a:extLst>
              <a:ext uri="{FF2B5EF4-FFF2-40B4-BE49-F238E27FC236}">
                <a16:creationId xmlns:a16="http://schemas.microsoft.com/office/drawing/2014/main" id="{E3D51C6F-5740-46A3-9A22-67D4EAB80CAE}"/>
              </a:ext>
            </a:extLst>
          </p:cNvPr>
          <p:cNvGrpSpPr/>
          <p:nvPr/>
        </p:nvGrpSpPr>
        <p:grpSpPr>
          <a:xfrm>
            <a:off x="4556270" y="515904"/>
            <a:ext cx="2100007" cy="969322"/>
            <a:chOff x="147893" y="244435"/>
            <a:chExt cx="2100007" cy="969322"/>
          </a:xfrm>
        </p:grpSpPr>
        <p:sp>
          <p:nvSpPr>
            <p:cNvPr id="80" name="Прямоугольник: скругленные углы 79">
              <a:extLst>
                <a:ext uri="{FF2B5EF4-FFF2-40B4-BE49-F238E27FC236}">
                  <a16:creationId xmlns:a16="http://schemas.microsoft.com/office/drawing/2014/main" id="{21E632A9-DCAE-4888-8937-9EDE0FE1E8BD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1" name="Прямоугольник 80">
              <a:extLst>
                <a:ext uri="{FF2B5EF4-FFF2-40B4-BE49-F238E27FC236}">
                  <a16:creationId xmlns:a16="http://schemas.microsoft.com/office/drawing/2014/main" id="{55ECAC01-E68A-4B7B-820B-0E319BFAACCF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82" name="Прямоугольник 81">
              <a:extLst>
                <a:ext uri="{FF2B5EF4-FFF2-40B4-BE49-F238E27FC236}">
                  <a16:creationId xmlns:a16="http://schemas.microsoft.com/office/drawing/2014/main" id="{783AB809-AACC-4E25-9810-4B5890F4AC30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83" name="Рисунок 82">
              <a:extLst>
                <a:ext uri="{FF2B5EF4-FFF2-40B4-BE49-F238E27FC236}">
                  <a16:creationId xmlns:a16="http://schemas.microsoft.com/office/drawing/2014/main" id="{A66961A7-EB25-40C7-A202-088F8A5B9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4A050A3C-936F-4DFE-8E1C-24C999CBAF7A}"/>
              </a:ext>
            </a:extLst>
          </p:cNvPr>
          <p:cNvGrpSpPr/>
          <p:nvPr/>
        </p:nvGrpSpPr>
        <p:grpSpPr>
          <a:xfrm>
            <a:off x="128598" y="1676653"/>
            <a:ext cx="2100007" cy="969322"/>
            <a:chOff x="147893" y="244435"/>
            <a:chExt cx="2100007" cy="969322"/>
          </a:xfrm>
        </p:grpSpPr>
        <p:sp>
          <p:nvSpPr>
            <p:cNvPr id="85" name="Прямоугольник: скругленные углы 84">
              <a:extLst>
                <a:ext uri="{FF2B5EF4-FFF2-40B4-BE49-F238E27FC236}">
                  <a16:creationId xmlns:a16="http://schemas.microsoft.com/office/drawing/2014/main" id="{56E671DD-1D51-4BDD-AE63-491D7BED82F0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6" name="Прямоугольник 85">
              <a:extLst>
                <a:ext uri="{FF2B5EF4-FFF2-40B4-BE49-F238E27FC236}">
                  <a16:creationId xmlns:a16="http://schemas.microsoft.com/office/drawing/2014/main" id="{1FAF6CA7-0382-4B59-A425-DF11C646FF87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87" name="Прямоугольник 86">
              <a:extLst>
                <a:ext uri="{FF2B5EF4-FFF2-40B4-BE49-F238E27FC236}">
                  <a16:creationId xmlns:a16="http://schemas.microsoft.com/office/drawing/2014/main" id="{7B97D9EA-75D3-4580-9973-24C6C74D7E8C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88" name="Рисунок 87">
              <a:extLst>
                <a:ext uri="{FF2B5EF4-FFF2-40B4-BE49-F238E27FC236}">
                  <a16:creationId xmlns:a16="http://schemas.microsoft.com/office/drawing/2014/main" id="{59F8FA34-92F6-447C-8C06-7B4A47529C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89" name="Группа 88">
            <a:extLst>
              <a:ext uri="{FF2B5EF4-FFF2-40B4-BE49-F238E27FC236}">
                <a16:creationId xmlns:a16="http://schemas.microsoft.com/office/drawing/2014/main" id="{E901B71F-730F-4CE0-9BEB-23F754F44812}"/>
              </a:ext>
            </a:extLst>
          </p:cNvPr>
          <p:cNvGrpSpPr/>
          <p:nvPr/>
        </p:nvGrpSpPr>
        <p:grpSpPr>
          <a:xfrm>
            <a:off x="2376969" y="1676653"/>
            <a:ext cx="2100007" cy="969322"/>
            <a:chOff x="147893" y="244435"/>
            <a:chExt cx="2100007" cy="969322"/>
          </a:xfrm>
        </p:grpSpPr>
        <p:sp>
          <p:nvSpPr>
            <p:cNvPr id="90" name="Прямоугольник: скругленные углы 89">
              <a:extLst>
                <a:ext uri="{FF2B5EF4-FFF2-40B4-BE49-F238E27FC236}">
                  <a16:creationId xmlns:a16="http://schemas.microsoft.com/office/drawing/2014/main" id="{8A6F1BC7-ECDF-47AE-AA7F-B0507C56850D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1" name="Прямоугольник 90">
              <a:extLst>
                <a:ext uri="{FF2B5EF4-FFF2-40B4-BE49-F238E27FC236}">
                  <a16:creationId xmlns:a16="http://schemas.microsoft.com/office/drawing/2014/main" id="{90B09CDA-9FBD-400A-9C95-3B5CF476ABC7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92" name="Прямоугольник 91">
              <a:extLst>
                <a:ext uri="{FF2B5EF4-FFF2-40B4-BE49-F238E27FC236}">
                  <a16:creationId xmlns:a16="http://schemas.microsoft.com/office/drawing/2014/main" id="{9A713E2F-32F0-42FC-9821-56BB99AAAD76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93" name="Рисунок 92">
              <a:extLst>
                <a:ext uri="{FF2B5EF4-FFF2-40B4-BE49-F238E27FC236}">
                  <a16:creationId xmlns:a16="http://schemas.microsoft.com/office/drawing/2014/main" id="{E63BCD4B-988B-46B2-895B-C5C9E92B3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94" name="Группа 93">
            <a:extLst>
              <a:ext uri="{FF2B5EF4-FFF2-40B4-BE49-F238E27FC236}">
                <a16:creationId xmlns:a16="http://schemas.microsoft.com/office/drawing/2014/main" id="{818CEA69-4E2B-4A10-BD2E-57258C297A7E}"/>
              </a:ext>
            </a:extLst>
          </p:cNvPr>
          <p:cNvGrpSpPr/>
          <p:nvPr/>
        </p:nvGrpSpPr>
        <p:grpSpPr>
          <a:xfrm>
            <a:off x="4590805" y="1676653"/>
            <a:ext cx="2100007" cy="969322"/>
            <a:chOff x="147893" y="244435"/>
            <a:chExt cx="2100007" cy="969322"/>
          </a:xfrm>
        </p:grpSpPr>
        <p:sp>
          <p:nvSpPr>
            <p:cNvPr id="95" name="Прямоугольник: скругленные углы 94">
              <a:extLst>
                <a:ext uri="{FF2B5EF4-FFF2-40B4-BE49-F238E27FC236}">
                  <a16:creationId xmlns:a16="http://schemas.microsoft.com/office/drawing/2014/main" id="{8CE63E26-463A-4D12-8802-29307E3AE73C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6" name="Прямоугольник 95">
              <a:extLst>
                <a:ext uri="{FF2B5EF4-FFF2-40B4-BE49-F238E27FC236}">
                  <a16:creationId xmlns:a16="http://schemas.microsoft.com/office/drawing/2014/main" id="{64E4BAFD-AFC7-4947-A574-1FC0573D0C7B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97" name="Прямоугольник 96">
              <a:extLst>
                <a:ext uri="{FF2B5EF4-FFF2-40B4-BE49-F238E27FC236}">
                  <a16:creationId xmlns:a16="http://schemas.microsoft.com/office/drawing/2014/main" id="{3EFF8FB7-6CB5-45A4-B762-DACE513ABEF2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98" name="Рисунок 97">
              <a:extLst>
                <a:ext uri="{FF2B5EF4-FFF2-40B4-BE49-F238E27FC236}">
                  <a16:creationId xmlns:a16="http://schemas.microsoft.com/office/drawing/2014/main" id="{B517F35D-04E2-4D98-A285-9C7B0FB26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99" name="Группа 98">
            <a:extLst>
              <a:ext uri="{FF2B5EF4-FFF2-40B4-BE49-F238E27FC236}">
                <a16:creationId xmlns:a16="http://schemas.microsoft.com/office/drawing/2014/main" id="{EA2A1975-C41B-49BD-BB40-DEA710490AE2}"/>
              </a:ext>
            </a:extLst>
          </p:cNvPr>
          <p:cNvGrpSpPr/>
          <p:nvPr/>
        </p:nvGrpSpPr>
        <p:grpSpPr>
          <a:xfrm>
            <a:off x="163133" y="2789406"/>
            <a:ext cx="2100007" cy="969322"/>
            <a:chOff x="147893" y="244435"/>
            <a:chExt cx="2100007" cy="969322"/>
          </a:xfrm>
        </p:grpSpPr>
        <p:sp>
          <p:nvSpPr>
            <p:cNvPr id="100" name="Прямоугольник: скругленные углы 99">
              <a:extLst>
                <a:ext uri="{FF2B5EF4-FFF2-40B4-BE49-F238E27FC236}">
                  <a16:creationId xmlns:a16="http://schemas.microsoft.com/office/drawing/2014/main" id="{0A5EB0E4-EEA8-4A6C-AEE1-CB3221DF9253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1" name="Прямоугольник 100">
              <a:extLst>
                <a:ext uri="{FF2B5EF4-FFF2-40B4-BE49-F238E27FC236}">
                  <a16:creationId xmlns:a16="http://schemas.microsoft.com/office/drawing/2014/main" id="{CAF5695E-DB20-4C39-910A-579BC57DA184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02" name="Прямоугольник 101">
              <a:extLst>
                <a:ext uri="{FF2B5EF4-FFF2-40B4-BE49-F238E27FC236}">
                  <a16:creationId xmlns:a16="http://schemas.microsoft.com/office/drawing/2014/main" id="{70D54558-4D19-4065-8B89-011CDFFEB833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03" name="Рисунок 102">
              <a:extLst>
                <a:ext uri="{FF2B5EF4-FFF2-40B4-BE49-F238E27FC236}">
                  <a16:creationId xmlns:a16="http://schemas.microsoft.com/office/drawing/2014/main" id="{4E4B0998-7DE5-4C8B-A318-1FCD1552F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D46F97E6-5262-4337-AE18-61E776799E07}"/>
              </a:ext>
            </a:extLst>
          </p:cNvPr>
          <p:cNvGrpSpPr/>
          <p:nvPr/>
        </p:nvGrpSpPr>
        <p:grpSpPr>
          <a:xfrm>
            <a:off x="2411504" y="2789406"/>
            <a:ext cx="2100007" cy="969322"/>
            <a:chOff x="147893" y="244435"/>
            <a:chExt cx="2100007" cy="969322"/>
          </a:xfrm>
        </p:grpSpPr>
        <p:sp>
          <p:nvSpPr>
            <p:cNvPr id="105" name="Прямоугольник: скругленные углы 104">
              <a:extLst>
                <a:ext uri="{FF2B5EF4-FFF2-40B4-BE49-F238E27FC236}">
                  <a16:creationId xmlns:a16="http://schemas.microsoft.com/office/drawing/2014/main" id="{97C20702-7093-4CAA-8EEC-E7DC41332EC6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6" name="Прямоугольник 105">
              <a:extLst>
                <a:ext uri="{FF2B5EF4-FFF2-40B4-BE49-F238E27FC236}">
                  <a16:creationId xmlns:a16="http://schemas.microsoft.com/office/drawing/2014/main" id="{BA8B9144-7FAF-4368-AB14-71BEB647B795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07" name="Прямоугольник 106">
              <a:extLst>
                <a:ext uri="{FF2B5EF4-FFF2-40B4-BE49-F238E27FC236}">
                  <a16:creationId xmlns:a16="http://schemas.microsoft.com/office/drawing/2014/main" id="{0DB953FF-E172-41F0-812D-2C21C2B3433B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08" name="Рисунок 107">
              <a:extLst>
                <a:ext uri="{FF2B5EF4-FFF2-40B4-BE49-F238E27FC236}">
                  <a16:creationId xmlns:a16="http://schemas.microsoft.com/office/drawing/2014/main" id="{2F1ECCC5-9506-45B6-869C-DF34FE93EA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109" name="Группа 108">
            <a:extLst>
              <a:ext uri="{FF2B5EF4-FFF2-40B4-BE49-F238E27FC236}">
                <a16:creationId xmlns:a16="http://schemas.microsoft.com/office/drawing/2014/main" id="{EA22B2D1-CAAE-4307-B08F-69281518A612}"/>
              </a:ext>
            </a:extLst>
          </p:cNvPr>
          <p:cNvGrpSpPr/>
          <p:nvPr/>
        </p:nvGrpSpPr>
        <p:grpSpPr>
          <a:xfrm>
            <a:off x="4625340" y="2789406"/>
            <a:ext cx="2100007" cy="969322"/>
            <a:chOff x="147893" y="244435"/>
            <a:chExt cx="2100007" cy="969322"/>
          </a:xfrm>
        </p:grpSpPr>
        <p:sp>
          <p:nvSpPr>
            <p:cNvPr id="110" name="Прямоугольник: скругленные углы 109">
              <a:extLst>
                <a:ext uri="{FF2B5EF4-FFF2-40B4-BE49-F238E27FC236}">
                  <a16:creationId xmlns:a16="http://schemas.microsoft.com/office/drawing/2014/main" id="{D1EED2D9-666A-47B2-BB84-BA00B0AEFC1D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1" name="Прямоугольник 110">
              <a:extLst>
                <a:ext uri="{FF2B5EF4-FFF2-40B4-BE49-F238E27FC236}">
                  <a16:creationId xmlns:a16="http://schemas.microsoft.com/office/drawing/2014/main" id="{C7153845-AAAE-4EC8-B8A6-52906AFC13E3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12" name="Прямоугольник 111">
              <a:extLst>
                <a:ext uri="{FF2B5EF4-FFF2-40B4-BE49-F238E27FC236}">
                  <a16:creationId xmlns:a16="http://schemas.microsoft.com/office/drawing/2014/main" id="{2755F07C-284B-4CE3-9F8C-4D567F5E5BF6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13" name="Рисунок 112">
              <a:extLst>
                <a:ext uri="{FF2B5EF4-FFF2-40B4-BE49-F238E27FC236}">
                  <a16:creationId xmlns:a16="http://schemas.microsoft.com/office/drawing/2014/main" id="{900934AC-E43F-4B9E-B860-95B27C397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114" name="Группа 113">
            <a:extLst>
              <a:ext uri="{FF2B5EF4-FFF2-40B4-BE49-F238E27FC236}">
                <a16:creationId xmlns:a16="http://schemas.microsoft.com/office/drawing/2014/main" id="{1921AAF1-D02B-470E-BE04-6A9BE0BB93E3}"/>
              </a:ext>
            </a:extLst>
          </p:cNvPr>
          <p:cNvGrpSpPr/>
          <p:nvPr/>
        </p:nvGrpSpPr>
        <p:grpSpPr>
          <a:xfrm>
            <a:off x="163133" y="3939175"/>
            <a:ext cx="2100007" cy="969322"/>
            <a:chOff x="147893" y="244435"/>
            <a:chExt cx="2100007" cy="969322"/>
          </a:xfrm>
        </p:grpSpPr>
        <p:sp>
          <p:nvSpPr>
            <p:cNvPr id="115" name="Прямоугольник: скругленные углы 114">
              <a:extLst>
                <a:ext uri="{FF2B5EF4-FFF2-40B4-BE49-F238E27FC236}">
                  <a16:creationId xmlns:a16="http://schemas.microsoft.com/office/drawing/2014/main" id="{B98E6801-CB68-4B8A-834B-4A6F309E9D1D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6" name="Прямоугольник 115">
              <a:extLst>
                <a:ext uri="{FF2B5EF4-FFF2-40B4-BE49-F238E27FC236}">
                  <a16:creationId xmlns:a16="http://schemas.microsoft.com/office/drawing/2014/main" id="{9EB1FCC0-1897-430A-82E3-AF5A260CB091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17" name="Прямоугольник 116">
              <a:extLst>
                <a:ext uri="{FF2B5EF4-FFF2-40B4-BE49-F238E27FC236}">
                  <a16:creationId xmlns:a16="http://schemas.microsoft.com/office/drawing/2014/main" id="{85CE0D03-2A36-4253-8039-E94DAD2A9A30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18" name="Рисунок 117">
              <a:extLst>
                <a:ext uri="{FF2B5EF4-FFF2-40B4-BE49-F238E27FC236}">
                  <a16:creationId xmlns:a16="http://schemas.microsoft.com/office/drawing/2014/main" id="{90B42435-B391-4DFF-88AA-A36A29631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119" name="Группа 118">
            <a:extLst>
              <a:ext uri="{FF2B5EF4-FFF2-40B4-BE49-F238E27FC236}">
                <a16:creationId xmlns:a16="http://schemas.microsoft.com/office/drawing/2014/main" id="{FCA787DA-D285-4A4C-A70C-D9261E7602D4}"/>
              </a:ext>
            </a:extLst>
          </p:cNvPr>
          <p:cNvGrpSpPr/>
          <p:nvPr/>
        </p:nvGrpSpPr>
        <p:grpSpPr>
          <a:xfrm>
            <a:off x="2411504" y="3939175"/>
            <a:ext cx="2100007" cy="969322"/>
            <a:chOff x="147893" y="244435"/>
            <a:chExt cx="2100007" cy="969322"/>
          </a:xfrm>
        </p:grpSpPr>
        <p:sp>
          <p:nvSpPr>
            <p:cNvPr id="120" name="Прямоугольник: скругленные углы 119">
              <a:extLst>
                <a:ext uri="{FF2B5EF4-FFF2-40B4-BE49-F238E27FC236}">
                  <a16:creationId xmlns:a16="http://schemas.microsoft.com/office/drawing/2014/main" id="{F47D2B9E-EE85-4E14-B7D0-0D4E9F894C9F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1" name="Прямоугольник 120">
              <a:extLst>
                <a:ext uri="{FF2B5EF4-FFF2-40B4-BE49-F238E27FC236}">
                  <a16:creationId xmlns:a16="http://schemas.microsoft.com/office/drawing/2014/main" id="{54E3251B-B862-4E90-BA04-FEB9CBD454AB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22" name="Прямоугольник 121">
              <a:extLst>
                <a:ext uri="{FF2B5EF4-FFF2-40B4-BE49-F238E27FC236}">
                  <a16:creationId xmlns:a16="http://schemas.microsoft.com/office/drawing/2014/main" id="{9E1D0154-B1B4-4ED7-80AA-2824F19474F4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23" name="Рисунок 122">
              <a:extLst>
                <a:ext uri="{FF2B5EF4-FFF2-40B4-BE49-F238E27FC236}">
                  <a16:creationId xmlns:a16="http://schemas.microsoft.com/office/drawing/2014/main" id="{CC13786C-9216-426A-8A58-6C0567700B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124" name="Группа 123">
            <a:extLst>
              <a:ext uri="{FF2B5EF4-FFF2-40B4-BE49-F238E27FC236}">
                <a16:creationId xmlns:a16="http://schemas.microsoft.com/office/drawing/2014/main" id="{A04B9896-3C0B-487E-B00E-4609F915BBA6}"/>
              </a:ext>
            </a:extLst>
          </p:cNvPr>
          <p:cNvGrpSpPr/>
          <p:nvPr/>
        </p:nvGrpSpPr>
        <p:grpSpPr>
          <a:xfrm>
            <a:off x="4625340" y="3939175"/>
            <a:ext cx="2100007" cy="969322"/>
            <a:chOff x="147893" y="244435"/>
            <a:chExt cx="2100007" cy="969322"/>
          </a:xfrm>
        </p:grpSpPr>
        <p:sp>
          <p:nvSpPr>
            <p:cNvPr id="125" name="Прямоугольник: скругленные углы 124">
              <a:extLst>
                <a:ext uri="{FF2B5EF4-FFF2-40B4-BE49-F238E27FC236}">
                  <a16:creationId xmlns:a16="http://schemas.microsoft.com/office/drawing/2014/main" id="{81BCBB82-A458-4B29-ADBB-B6FDA303544E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6" name="Прямоугольник 125">
              <a:extLst>
                <a:ext uri="{FF2B5EF4-FFF2-40B4-BE49-F238E27FC236}">
                  <a16:creationId xmlns:a16="http://schemas.microsoft.com/office/drawing/2014/main" id="{E0D5850C-17EE-46BC-9B16-C361D989AC78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27" name="Прямоугольник 126">
              <a:extLst>
                <a:ext uri="{FF2B5EF4-FFF2-40B4-BE49-F238E27FC236}">
                  <a16:creationId xmlns:a16="http://schemas.microsoft.com/office/drawing/2014/main" id="{2E70E26A-EE91-4810-8998-DCCF9B00CA83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28" name="Рисунок 127">
              <a:extLst>
                <a:ext uri="{FF2B5EF4-FFF2-40B4-BE49-F238E27FC236}">
                  <a16:creationId xmlns:a16="http://schemas.microsoft.com/office/drawing/2014/main" id="{B28D1134-0C00-4733-9B79-5D24483EB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129" name="Группа 128">
            <a:extLst>
              <a:ext uri="{FF2B5EF4-FFF2-40B4-BE49-F238E27FC236}">
                <a16:creationId xmlns:a16="http://schemas.microsoft.com/office/drawing/2014/main" id="{B1822379-E3BF-4C71-AF03-5D136D5B033D}"/>
              </a:ext>
            </a:extLst>
          </p:cNvPr>
          <p:cNvGrpSpPr/>
          <p:nvPr/>
        </p:nvGrpSpPr>
        <p:grpSpPr>
          <a:xfrm>
            <a:off x="163133" y="5025170"/>
            <a:ext cx="2100007" cy="969322"/>
            <a:chOff x="147893" y="244435"/>
            <a:chExt cx="2100007" cy="969322"/>
          </a:xfrm>
        </p:grpSpPr>
        <p:sp>
          <p:nvSpPr>
            <p:cNvPr id="130" name="Прямоугольник: скругленные углы 129">
              <a:extLst>
                <a:ext uri="{FF2B5EF4-FFF2-40B4-BE49-F238E27FC236}">
                  <a16:creationId xmlns:a16="http://schemas.microsoft.com/office/drawing/2014/main" id="{AB30295B-E84C-4675-9E57-07F9F6BE9B28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1" name="Прямоугольник 130">
              <a:extLst>
                <a:ext uri="{FF2B5EF4-FFF2-40B4-BE49-F238E27FC236}">
                  <a16:creationId xmlns:a16="http://schemas.microsoft.com/office/drawing/2014/main" id="{2ECE01AE-BAC0-44FE-A5F9-564A857CDC71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32" name="Прямоугольник 131">
              <a:extLst>
                <a:ext uri="{FF2B5EF4-FFF2-40B4-BE49-F238E27FC236}">
                  <a16:creationId xmlns:a16="http://schemas.microsoft.com/office/drawing/2014/main" id="{858DDF3C-D38D-4B39-B605-E31CE7F721DC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33" name="Рисунок 132">
              <a:extLst>
                <a:ext uri="{FF2B5EF4-FFF2-40B4-BE49-F238E27FC236}">
                  <a16:creationId xmlns:a16="http://schemas.microsoft.com/office/drawing/2014/main" id="{CA90D08B-A10F-4DB7-BC24-D4B5683C6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134" name="Группа 133">
            <a:extLst>
              <a:ext uri="{FF2B5EF4-FFF2-40B4-BE49-F238E27FC236}">
                <a16:creationId xmlns:a16="http://schemas.microsoft.com/office/drawing/2014/main" id="{08FE1A98-28BD-4E2C-B549-E4840355676C}"/>
              </a:ext>
            </a:extLst>
          </p:cNvPr>
          <p:cNvGrpSpPr/>
          <p:nvPr/>
        </p:nvGrpSpPr>
        <p:grpSpPr>
          <a:xfrm>
            <a:off x="2411504" y="5025170"/>
            <a:ext cx="2100007" cy="969322"/>
            <a:chOff x="147893" y="244435"/>
            <a:chExt cx="2100007" cy="969322"/>
          </a:xfrm>
        </p:grpSpPr>
        <p:sp>
          <p:nvSpPr>
            <p:cNvPr id="135" name="Прямоугольник: скругленные углы 134">
              <a:extLst>
                <a:ext uri="{FF2B5EF4-FFF2-40B4-BE49-F238E27FC236}">
                  <a16:creationId xmlns:a16="http://schemas.microsoft.com/office/drawing/2014/main" id="{75E7757B-E0F1-4EC0-9429-B6382B72534E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6" name="Прямоугольник 135">
              <a:extLst>
                <a:ext uri="{FF2B5EF4-FFF2-40B4-BE49-F238E27FC236}">
                  <a16:creationId xmlns:a16="http://schemas.microsoft.com/office/drawing/2014/main" id="{4A2ABBB9-F44E-40DA-9B74-5A7AB050F7F6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37" name="Прямоугольник 136">
              <a:extLst>
                <a:ext uri="{FF2B5EF4-FFF2-40B4-BE49-F238E27FC236}">
                  <a16:creationId xmlns:a16="http://schemas.microsoft.com/office/drawing/2014/main" id="{5D68C1F8-4B51-4B53-B99B-6197960D6BFC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38" name="Рисунок 137">
              <a:extLst>
                <a:ext uri="{FF2B5EF4-FFF2-40B4-BE49-F238E27FC236}">
                  <a16:creationId xmlns:a16="http://schemas.microsoft.com/office/drawing/2014/main" id="{AB4682BF-54F9-421C-B3B9-BEEAA50F9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DEE90853-BB0F-44F1-A9AB-F43BCB851611}"/>
              </a:ext>
            </a:extLst>
          </p:cNvPr>
          <p:cNvGrpSpPr/>
          <p:nvPr/>
        </p:nvGrpSpPr>
        <p:grpSpPr>
          <a:xfrm>
            <a:off x="4625340" y="5025170"/>
            <a:ext cx="2100007" cy="969322"/>
            <a:chOff x="147893" y="244435"/>
            <a:chExt cx="2100007" cy="969322"/>
          </a:xfrm>
        </p:grpSpPr>
        <p:sp>
          <p:nvSpPr>
            <p:cNvPr id="140" name="Прямоугольник: скругленные углы 139">
              <a:extLst>
                <a:ext uri="{FF2B5EF4-FFF2-40B4-BE49-F238E27FC236}">
                  <a16:creationId xmlns:a16="http://schemas.microsoft.com/office/drawing/2014/main" id="{E2527B9D-6315-4FD6-8CDE-699DFBB9E45A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1" name="Прямоугольник 140">
              <a:extLst>
                <a:ext uri="{FF2B5EF4-FFF2-40B4-BE49-F238E27FC236}">
                  <a16:creationId xmlns:a16="http://schemas.microsoft.com/office/drawing/2014/main" id="{0AF627BC-4351-4AAE-BA91-27B983455A99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42" name="Прямоугольник 141">
              <a:extLst>
                <a:ext uri="{FF2B5EF4-FFF2-40B4-BE49-F238E27FC236}">
                  <a16:creationId xmlns:a16="http://schemas.microsoft.com/office/drawing/2014/main" id="{089A6139-27B0-49F8-9071-FD49A2B4DB9F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43" name="Рисунок 142">
              <a:extLst>
                <a:ext uri="{FF2B5EF4-FFF2-40B4-BE49-F238E27FC236}">
                  <a16:creationId xmlns:a16="http://schemas.microsoft.com/office/drawing/2014/main" id="{4FBEE612-C127-4AE4-BF3B-6D5684273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0A8AFCAD-9BA9-4281-8988-F4EB23CD41FC}"/>
              </a:ext>
            </a:extLst>
          </p:cNvPr>
          <p:cNvGrpSpPr/>
          <p:nvPr/>
        </p:nvGrpSpPr>
        <p:grpSpPr>
          <a:xfrm>
            <a:off x="163133" y="6127582"/>
            <a:ext cx="2100007" cy="969322"/>
            <a:chOff x="147893" y="244435"/>
            <a:chExt cx="2100007" cy="969322"/>
          </a:xfrm>
        </p:grpSpPr>
        <p:sp>
          <p:nvSpPr>
            <p:cNvPr id="145" name="Прямоугольник: скругленные углы 144">
              <a:extLst>
                <a:ext uri="{FF2B5EF4-FFF2-40B4-BE49-F238E27FC236}">
                  <a16:creationId xmlns:a16="http://schemas.microsoft.com/office/drawing/2014/main" id="{48B00D52-D144-4508-8F6F-1C4CBE6F4352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6" name="Прямоугольник 145">
              <a:extLst>
                <a:ext uri="{FF2B5EF4-FFF2-40B4-BE49-F238E27FC236}">
                  <a16:creationId xmlns:a16="http://schemas.microsoft.com/office/drawing/2014/main" id="{CD2E9515-2044-4256-9483-73FC90A7CAF1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47" name="Прямоугольник 146">
              <a:extLst>
                <a:ext uri="{FF2B5EF4-FFF2-40B4-BE49-F238E27FC236}">
                  <a16:creationId xmlns:a16="http://schemas.microsoft.com/office/drawing/2014/main" id="{189F07D5-41E5-49EF-AB7D-7BF4056476C3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48" name="Рисунок 147">
              <a:extLst>
                <a:ext uri="{FF2B5EF4-FFF2-40B4-BE49-F238E27FC236}">
                  <a16:creationId xmlns:a16="http://schemas.microsoft.com/office/drawing/2014/main" id="{37164145-035A-4844-98E5-FCCDA6DC8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492E1B17-6C27-4431-B28A-A5CD51FC563D}"/>
              </a:ext>
            </a:extLst>
          </p:cNvPr>
          <p:cNvGrpSpPr/>
          <p:nvPr/>
        </p:nvGrpSpPr>
        <p:grpSpPr>
          <a:xfrm>
            <a:off x="2411504" y="6127582"/>
            <a:ext cx="2100007" cy="969322"/>
            <a:chOff x="147893" y="244435"/>
            <a:chExt cx="2100007" cy="969322"/>
          </a:xfrm>
        </p:grpSpPr>
        <p:sp>
          <p:nvSpPr>
            <p:cNvPr id="150" name="Прямоугольник: скругленные углы 149">
              <a:extLst>
                <a:ext uri="{FF2B5EF4-FFF2-40B4-BE49-F238E27FC236}">
                  <a16:creationId xmlns:a16="http://schemas.microsoft.com/office/drawing/2014/main" id="{717B90D6-27DF-413F-B868-9371D4BC35EC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A409427F-881D-4C82-94A7-62E875C7A6FC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52" name="Прямоугольник 151">
              <a:extLst>
                <a:ext uri="{FF2B5EF4-FFF2-40B4-BE49-F238E27FC236}">
                  <a16:creationId xmlns:a16="http://schemas.microsoft.com/office/drawing/2014/main" id="{928BB602-13F3-47CA-8B16-E2399744DEBC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53" name="Рисунок 152">
              <a:extLst>
                <a:ext uri="{FF2B5EF4-FFF2-40B4-BE49-F238E27FC236}">
                  <a16:creationId xmlns:a16="http://schemas.microsoft.com/office/drawing/2014/main" id="{1A8E9D2F-BF6E-4499-90B5-AEB31C5D9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5EFF55DB-DE29-41C6-AFA1-A829D2247978}"/>
              </a:ext>
            </a:extLst>
          </p:cNvPr>
          <p:cNvGrpSpPr/>
          <p:nvPr/>
        </p:nvGrpSpPr>
        <p:grpSpPr>
          <a:xfrm>
            <a:off x="4625340" y="6127582"/>
            <a:ext cx="2100007" cy="969322"/>
            <a:chOff x="147893" y="244435"/>
            <a:chExt cx="2100007" cy="969322"/>
          </a:xfrm>
        </p:grpSpPr>
        <p:sp>
          <p:nvSpPr>
            <p:cNvPr id="155" name="Прямоугольник: скругленные углы 154">
              <a:extLst>
                <a:ext uri="{FF2B5EF4-FFF2-40B4-BE49-F238E27FC236}">
                  <a16:creationId xmlns:a16="http://schemas.microsoft.com/office/drawing/2014/main" id="{595E1203-FA28-4743-942F-6128A7004608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6" name="Прямоугольник 155">
              <a:extLst>
                <a:ext uri="{FF2B5EF4-FFF2-40B4-BE49-F238E27FC236}">
                  <a16:creationId xmlns:a16="http://schemas.microsoft.com/office/drawing/2014/main" id="{9E7CA3D5-A4E4-4327-BE04-205B07A1531A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57" name="Прямоугольник 156">
              <a:extLst>
                <a:ext uri="{FF2B5EF4-FFF2-40B4-BE49-F238E27FC236}">
                  <a16:creationId xmlns:a16="http://schemas.microsoft.com/office/drawing/2014/main" id="{225B1B63-FE34-4DA9-B8DB-9EF63B03463E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58" name="Рисунок 157">
              <a:extLst>
                <a:ext uri="{FF2B5EF4-FFF2-40B4-BE49-F238E27FC236}">
                  <a16:creationId xmlns:a16="http://schemas.microsoft.com/office/drawing/2014/main" id="{53E91F1F-FA12-4DCA-B3A9-F23D21140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159" name="Группа 158">
            <a:extLst>
              <a:ext uri="{FF2B5EF4-FFF2-40B4-BE49-F238E27FC236}">
                <a16:creationId xmlns:a16="http://schemas.microsoft.com/office/drawing/2014/main" id="{81FA35A2-A27F-49C6-9C9F-845DB4648B90}"/>
              </a:ext>
            </a:extLst>
          </p:cNvPr>
          <p:cNvGrpSpPr/>
          <p:nvPr/>
        </p:nvGrpSpPr>
        <p:grpSpPr>
          <a:xfrm>
            <a:off x="163133" y="7289167"/>
            <a:ext cx="2100007" cy="969322"/>
            <a:chOff x="147893" y="244435"/>
            <a:chExt cx="2100007" cy="969322"/>
          </a:xfrm>
        </p:grpSpPr>
        <p:sp>
          <p:nvSpPr>
            <p:cNvPr id="160" name="Прямоугольник: скругленные углы 159">
              <a:extLst>
                <a:ext uri="{FF2B5EF4-FFF2-40B4-BE49-F238E27FC236}">
                  <a16:creationId xmlns:a16="http://schemas.microsoft.com/office/drawing/2014/main" id="{2A614388-7C76-4038-8FE5-E3F249379B20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1" name="Прямоугольник 160">
              <a:extLst>
                <a:ext uri="{FF2B5EF4-FFF2-40B4-BE49-F238E27FC236}">
                  <a16:creationId xmlns:a16="http://schemas.microsoft.com/office/drawing/2014/main" id="{145582C4-E822-47E9-9DC8-A21AA3F20379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62" name="Прямоугольник 161">
              <a:extLst>
                <a:ext uri="{FF2B5EF4-FFF2-40B4-BE49-F238E27FC236}">
                  <a16:creationId xmlns:a16="http://schemas.microsoft.com/office/drawing/2014/main" id="{C75FF4FB-06BB-49C7-B4C8-B1F3C59FF4BF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63" name="Рисунок 162">
              <a:extLst>
                <a:ext uri="{FF2B5EF4-FFF2-40B4-BE49-F238E27FC236}">
                  <a16:creationId xmlns:a16="http://schemas.microsoft.com/office/drawing/2014/main" id="{020FCC76-4DDB-4DE7-8F3A-E545471ED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164" name="Группа 163">
            <a:extLst>
              <a:ext uri="{FF2B5EF4-FFF2-40B4-BE49-F238E27FC236}">
                <a16:creationId xmlns:a16="http://schemas.microsoft.com/office/drawing/2014/main" id="{477839B5-832C-477F-8B62-6317F36C3484}"/>
              </a:ext>
            </a:extLst>
          </p:cNvPr>
          <p:cNvGrpSpPr/>
          <p:nvPr/>
        </p:nvGrpSpPr>
        <p:grpSpPr>
          <a:xfrm>
            <a:off x="2411504" y="7289167"/>
            <a:ext cx="2100007" cy="969322"/>
            <a:chOff x="147893" y="244435"/>
            <a:chExt cx="2100007" cy="969322"/>
          </a:xfrm>
        </p:grpSpPr>
        <p:sp>
          <p:nvSpPr>
            <p:cNvPr id="165" name="Прямоугольник: скругленные углы 164">
              <a:extLst>
                <a:ext uri="{FF2B5EF4-FFF2-40B4-BE49-F238E27FC236}">
                  <a16:creationId xmlns:a16="http://schemas.microsoft.com/office/drawing/2014/main" id="{47E3B337-1807-45F1-8744-4BFA1E9EA79E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6" name="Прямоугольник 165">
              <a:extLst>
                <a:ext uri="{FF2B5EF4-FFF2-40B4-BE49-F238E27FC236}">
                  <a16:creationId xmlns:a16="http://schemas.microsoft.com/office/drawing/2014/main" id="{C5427A53-442A-40D5-AF5C-C4E6888FED1E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67" name="Прямоугольник 166">
              <a:extLst>
                <a:ext uri="{FF2B5EF4-FFF2-40B4-BE49-F238E27FC236}">
                  <a16:creationId xmlns:a16="http://schemas.microsoft.com/office/drawing/2014/main" id="{BB1C487F-DD21-419B-A723-29AA053F4146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68" name="Рисунок 167">
              <a:extLst>
                <a:ext uri="{FF2B5EF4-FFF2-40B4-BE49-F238E27FC236}">
                  <a16:creationId xmlns:a16="http://schemas.microsoft.com/office/drawing/2014/main" id="{16248436-83B9-48A3-AF03-4A837FEFE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169" name="Группа 168">
            <a:extLst>
              <a:ext uri="{FF2B5EF4-FFF2-40B4-BE49-F238E27FC236}">
                <a16:creationId xmlns:a16="http://schemas.microsoft.com/office/drawing/2014/main" id="{D0B5DE95-8ECA-4997-B9B3-74AA348479A1}"/>
              </a:ext>
            </a:extLst>
          </p:cNvPr>
          <p:cNvGrpSpPr/>
          <p:nvPr/>
        </p:nvGrpSpPr>
        <p:grpSpPr>
          <a:xfrm>
            <a:off x="4625340" y="7289167"/>
            <a:ext cx="2100007" cy="969322"/>
            <a:chOff x="147893" y="244435"/>
            <a:chExt cx="2100007" cy="969322"/>
          </a:xfrm>
        </p:grpSpPr>
        <p:sp>
          <p:nvSpPr>
            <p:cNvPr id="170" name="Прямоугольник: скругленные углы 169">
              <a:extLst>
                <a:ext uri="{FF2B5EF4-FFF2-40B4-BE49-F238E27FC236}">
                  <a16:creationId xmlns:a16="http://schemas.microsoft.com/office/drawing/2014/main" id="{79053F91-898B-4707-BD1C-775CCF117B03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1" name="Прямоугольник 170">
              <a:extLst>
                <a:ext uri="{FF2B5EF4-FFF2-40B4-BE49-F238E27FC236}">
                  <a16:creationId xmlns:a16="http://schemas.microsoft.com/office/drawing/2014/main" id="{4152994E-BFE0-4CFF-AB81-08646752FBFF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72" name="Прямоугольник 171">
              <a:extLst>
                <a:ext uri="{FF2B5EF4-FFF2-40B4-BE49-F238E27FC236}">
                  <a16:creationId xmlns:a16="http://schemas.microsoft.com/office/drawing/2014/main" id="{8532A3D0-F973-4FBC-A1A6-F747EB813403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73" name="Рисунок 172">
              <a:extLst>
                <a:ext uri="{FF2B5EF4-FFF2-40B4-BE49-F238E27FC236}">
                  <a16:creationId xmlns:a16="http://schemas.microsoft.com/office/drawing/2014/main" id="{9A60D72C-F3D8-4DB3-BA7A-6DB7E1731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174" name="Группа 173">
            <a:extLst>
              <a:ext uri="{FF2B5EF4-FFF2-40B4-BE49-F238E27FC236}">
                <a16:creationId xmlns:a16="http://schemas.microsoft.com/office/drawing/2014/main" id="{78AB9770-6470-4A31-AC9C-0FE8BAFA645A}"/>
              </a:ext>
            </a:extLst>
          </p:cNvPr>
          <p:cNvGrpSpPr/>
          <p:nvPr/>
        </p:nvGrpSpPr>
        <p:grpSpPr>
          <a:xfrm>
            <a:off x="163133" y="8427430"/>
            <a:ext cx="2100007" cy="969322"/>
            <a:chOff x="147893" y="244435"/>
            <a:chExt cx="2100007" cy="969322"/>
          </a:xfrm>
        </p:grpSpPr>
        <p:sp>
          <p:nvSpPr>
            <p:cNvPr id="175" name="Прямоугольник: скругленные углы 174">
              <a:extLst>
                <a:ext uri="{FF2B5EF4-FFF2-40B4-BE49-F238E27FC236}">
                  <a16:creationId xmlns:a16="http://schemas.microsoft.com/office/drawing/2014/main" id="{A3A43E74-9522-4022-81DC-BDC909D310A9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6" name="Прямоугольник 175">
              <a:extLst>
                <a:ext uri="{FF2B5EF4-FFF2-40B4-BE49-F238E27FC236}">
                  <a16:creationId xmlns:a16="http://schemas.microsoft.com/office/drawing/2014/main" id="{84AD58AC-D98E-48EE-B106-B3B56DC8C983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77" name="Прямоугольник 176">
              <a:extLst>
                <a:ext uri="{FF2B5EF4-FFF2-40B4-BE49-F238E27FC236}">
                  <a16:creationId xmlns:a16="http://schemas.microsoft.com/office/drawing/2014/main" id="{D77D2B62-97CE-4ECC-8228-77772DC6CE69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78" name="Рисунок 177">
              <a:extLst>
                <a:ext uri="{FF2B5EF4-FFF2-40B4-BE49-F238E27FC236}">
                  <a16:creationId xmlns:a16="http://schemas.microsoft.com/office/drawing/2014/main" id="{4C835D76-A850-44D4-9378-DB7860D70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179" name="Группа 178">
            <a:extLst>
              <a:ext uri="{FF2B5EF4-FFF2-40B4-BE49-F238E27FC236}">
                <a16:creationId xmlns:a16="http://schemas.microsoft.com/office/drawing/2014/main" id="{0132DA3C-D428-4DD0-8104-01DFF8DF7E46}"/>
              </a:ext>
            </a:extLst>
          </p:cNvPr>
          <p:cNvGrpSpPr/>
          <p:nvPr/>
        </p:nvGrpSpPr>
        <p:grpSpPr>
          <a:xfrm>
            <a:off x="2411504" y="8427430"/>
            <a:ext cx="2100007" cy="969322"/>
            <a:chOff x="147893" y="244435"/>
            <a:chExt cx="2100007" cy="969322"/>
          </a:xfrm>
        </p:grpSpPr>
        <p:sp>
          <p:nvSpPr>
            <p:cNvPr id="180" name="Прямоугольник: скругленные углы 179">
              <a:extLst>
                <a:ext uri="{FF2B5EF4-FFF2-40B4-BE49-F238E27FC236}">
                  <a16:creationId xmlns:a16="http://schemas.microsoft.com/office/drawing/2014/main" id="{451AF5CE-6FFF-46CC-B572-4FE74773AFDB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1" name="Прямоугольник 180">
              <a:extLst>
                <a:ext uri="{FF2B5EF4-FFF2-40B4-BE49-F238E27FC236}">
                  <a16:creationId xmlns:a16="http://schemas.microsoft.com/office/drawing/2014/main" id="{680B8D04-1E6D-44E9-889B-F6CD93E782D4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82" name="Прямоугольник 181">
              <a:extLst>
                <a:ext uri="{FF2B5EF4-FFF2-40B4-BE49-F238E27FC236}">
                  <a16:creationId xmlns:a16="http://schemas.microsoft.com/office/drawing/2014/main" id="{60C76FCA-661C-4DEE-8DED-4E792FF2A8A6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83" name="Рисунок 182">
              <a:extLst>
                <a:ext uri="{FF2B5EF4-FFF2-40B4-BE49-F238E27FC236}">
                  <a16:creationId xmlns:a16="http://schemas.microsoft.com/office/drawing/2014/main" id="{9BD16A38-EBD0-4B55-BC50-7C6B3E20FF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  <p:grpSp>
        <p:nvGrpSpPr>
          <p:cNvPr id="184" name="Группа 183">
            <a:extLst>
              <a:ext uri="{FF2B5EF4-FFF2-40B4-BE49-F238E27FC236}">
                <a16:creationId xmlns:a16="http://schemas.microsoft.com/office/drawing/2014/main" id="{49D2E08A-6491-438E-9DF2-3F6B55BD2C4B}"/>
              </a:ext>
            </a:extLst>
          </p:cNvPr>
          <p:cNvGrpSpPr/>
          <p:nvPr/>
        </p:nvGrpSpPr>
        <p:grpSpPr>
          <a:xfrm>
            <a:off x="4625340" y="8427430"/>
            <a:ext cx="2100007" cy="969322"/>
            <a:chOff x="147893" y="244435"/>
            <a:chExt cx="2100007" cy="969322"/>
          </a:xfrm>
        </p:grpSpPr>
        <p:sp>
          <p:nvSpPr>
            <p:cNvPr id="185" name="Прямоугольник: скругленные углы 184">
              <a:extLst>
                <a:ext uri="{FF2B5EF4-FFF2-40B4-BE49-F238E27FC236}">
                  <a16:creationId xmlns:a16="http://schemas.microsoft.com/office/drawing/2014/main" id="{A8BA8D7A-7969-44F0-AA91-EAFD30EA5E73}"/>
                </a:ext>
              </a:extLst>
            </p:cNvPr>
            <p:cNvSpPr/>
            <p:nvPr/>
          </p:nvSpPr>
          <p:spPr>
            <a:xfrm>
              <a:off x="147893" y="255415"/>
              <a:ext cx="2100007" cy="95834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6" name="Прямоугольник 185">
              <a:extLst>
                <a:ext uri="{FF2B5EF4-FFF2-40B4-BE49-F238E27FC236}">
                  <a16:creationId xmlns:a16="http://schemas.microsoft.com/office/drawing/2014/main" id="{F5D4F9E5-D7BB-4B3B-98CF-D988954A9E01}"/>
                </a:ext>
              </a:extLst>
            </p:cNvPr>
            <p:cNvSpPr/>
            <p:nvPr/>
          </p:nvSpPr>
          <p:spPr>
            <a:xfrm>
              <a:off x="938209" y="244435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87" name="Прямоугольник 186">
              <a:extLst>
                <a:ext uri="{FF2B5EF4-FFF2-40B4-BE49-F238E27FC236}">
                  <a16:creationId xmlns:a16="http://schemas.microsoft.com/office/drawing/2014/main" id="{479578ED-30B4-49AA-95C1-DEDCADA638F4}"/>
                </a:ext>
              </a:extLst>
            </p:cNvPr>
            <p:cNvSpPr/>
            <p:nvPr/>
          </p:nvSpPr>
          <p:spPr>
            <a:xfrm>
              <a:off x="903674" y="638269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A92705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88" name="Рисунок 187">
              <a:extLst>
                <a:ext uri="{FF2B5EF4-FFF2-40B4-BE49-F238E27FC236}">
                  <a16:creationId xmlns:a16="http://schemas.microsoft.com/office/drawing/2014/main" id="{7B1028D6-E2B4-4987-96A8-5384C8A58F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34" y="372088"/>
              <a:ext cx="789401" cy="7894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0794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9C53B7CC-862B-490B-A066-3EA9701E152C}"/>
              </a:ext>
            </a:extLst>
          </p:cNvPr>
          <p:cNvGrpSpPr/>
          <p:nvPr/>
        </p:nvGrpSpPr>
        <p:grpSpPr>
          <a:xfrm>
            <a:off x="412749" y="230909"/>
            <a:ext cx="2964873" cy="1216891"/>
            <a:chOff x="464127" y="431949"/>
            <a:chExt cx="2964873" cy="1216891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id="{E4953A13-CD89-4A3A-A003-10B68E198D60}"/>
                </a:ext>
              </a:extLst>
            </p:cNvPr>
            <p:cNvGrpSpPr/>
            <p:nvPr/>
          </p:nvGrpSpPr>
          <p:grpSpPr>
            <a:xfrm>
              <a:off x="464127" y="431949"/>
              <a:ext cx="2964873" cy="1216891"/>
              <a:chOff x="464127" y="431949"/>
              <a:chExt cx="2964873" cy="1216891"/>
            </a:xfrm>
          </p:grpSpPr>
          <p:sp>
            <p:nvSpPr>
              <p:cNvPr id="4" name="Прямоугольник: скругленные углы 3">
                <a:extLst>
                  <a:ext uri="{FF2B5EF4-FFF2-40B4-BE49-F238E27FC236}">
                    <a16:creationId xmlns:a16="http://schemas.microsoft.com/office/drawing/2014/main" id="{E3BEA2A6-2501-4209-89C5-50018347D277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667E9455-E4CC-48B0-96B6-26D46CD2CEE7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F980289B-C25C-460E-BDED-F62264D1C786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№1</a:t>
                </a:r>
              </a:p>
            </p:txBody>
          </p:sp>
        </p:grpSp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0B7B5BD4-7793-4F7B-B7B1-1182A5539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52225" y="499750"/>
              <a:ext cx="1059335" cy="1059335"/>
            </a:xfrm>
            <a:prstGeom prst="rect">
              <a:avLst/>
            </a:prstGeom>
          </p:spPr>
        </p:pic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2E952E45-EA33-4770-AF34-DD2B1C0D3B80}"/>
              </a:ext>
            </a:extLst>
          </p:cNvPr>
          <p:cNvGrpSpPr/>
          <p:nvPr/>
        </p:nvGrpSpPr>
        <p:grpSpPr>
          <a:xfrm>
            <a:off x="3520942" y="230909"/>
            <a:ext cx="2964873" cy="1216891"/>
            <a:chOff x="464127" y="431949"/>
            <a:chExt cx="2964873" cy="1216891"/>
          </a:xfrm>
        </p:grpSpPr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129979C5-77D5-4D49-9AF3-CEF69E426E35}"/>
                </a:ext>
              </a:extLst>
            </p:cNvPr>
            <p:cNvGrpSpPr/>
            <p:nvPr/>
          </p:nvGrpSpPr>
          <p:grpSpPr>
            <a:xfrm>
              <a:off x="464127" y="431949"/>
              <a:ext cx="2964873" cy="1216891"/>
              <a:chOff x="464127" y="431949"/>
              <a:chExt cx="2964873" cy="1216891"/>
            </a:xfrm>
          </p:grpSpPr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7EAB42CC-33D3-4845-ACD7-2A25C28CF315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BB4E9443-5EF3-40FB-AAC4-B3278161AA22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BF9ED2EA-8AF5-4A79-8397-33AB7171A846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№1</a:t>
                </a:r>
              </a:p>
            </p:txBody>
          </p:sp>
        </p:grp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3507BDF2-2FA7-4F60-9B3E-40A6B941C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52225" y="499750"/>
              <a:ext cx="1059335" cy="1059335"/>
            </a:xfrm>
            <a:prstGeom prst="rect">
              <a:avLst/>
            </a:prstGeom>
          </p:spPr>
        </p:pic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4C4A04E8-01BC-4263-931E-2B3F568A5C53}"/>
              </a:ext>
            </a:extLst>
          </p:cNvPr>
          <p:cNvGrpSpPr/>
          <p:nvPr/>
        </p:nvGrpSpPr>
        <p:grpSpPr>
          <a:xfrm>
            <a:off x="438629" y="1604770"/>
            <a:ext cx="2964873" cy="1216891"/>
            <a:chOff x="464127" y="431949"/>
            <a:chExt cx="2964873" cy="1216891"/>
          </a:xfrm>
        </p:grpSpPr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31FC57BA-49E8-423C-AA40-C73DA1B41021}"/>
                </a:ext>
              </a:extLst>
            </p:cNvPr>
            <p:cNvGrpSpPr/>
            <p:nvPr/>
          </p:nvGrpSpPr>
          <p:grpSpPr>
            <a:xfrm>
              <a:off x="464127" y="431949"/>
              <a:ext cx="2964873" cy="1216891"/>
              <a:chOff x="464127" y="431949"/>
              <a:chExt cx="2964873" cy="1216891"/>
            </a:xfrm>
          </p:grpSpPr>
          <p:sp>
            <p:nvSpPr>
              <p:cNvPr id="34" name="Прямоугольник: скругленные углы 33">
                <a:extLst>
                  <a:ext uri="{FF2B5EF4-FFF2-40B4-BE49-F238E27FC236}">
                    <a16:creationId xmlns:a16="http://schemas.microsoft.com/office/drawing/2014/main" id="{04FF0A6A-A3BC-4F7C-8B35-6746EB96C1F8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5" name="Прямоугольник 34">
                <a:extLst>
                  <a:ext uri="{FF2B5EF4-FFF2-40B4-BE49-F238E27FC236}">
                    <a16:creationId xmlns:a16="http://schemas.microsoft.com/office/drawing/2014/main" id="{E582BF7E-1174-42C2-8403-E9B8F2ADBEB9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C8E73E69-B213-45D7-B335-21082FC3D43D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№1</a:t>
                </a:r>
              </a:p>
            </p:txBody>
          </p:sp>
        </p:grpSp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FF85B255-0FA2-4878-A3D2-C6DE3636B8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52225" y="499750"/>
              <a:ext cx="1059335" cy="1059335"/>
            </a:xfrm>
            <a:prstGeom prst="rect">
              <a:avLst/>
            </a:prstGeom>
          </p:spPr>
        </p:pic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C8E7D52B-73FF-406A-8DB9-FCEBEA32C7B4}"/>
              </a:ext>
            </a:extLst>
          </p:cNvPr>
          <p:cNvGrpSpPr/>
          <p:nvPr/>
        </p:nvGrpSpPr>
        <p:grpSpPr>
          <a:xfrm>
            <a:off x="3531356" y="1604770"/>
            <a:ext cx="2964873" cy="1216891"/>
            <a:chOff x="464127" y="431949"/>
            <a:chExt cx="2964873" cy="1216891"/>
          </a:xfrm>
        </p:grpSpPr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id="{63716823-C86C-4E2E-ADD1-663B33A07AE2}"/>
                </a:ext>
              </a:extLst>
            </p:cNvPr>
            <p:cNvGrpSpPr/>
            <p:nvPr/>
          </p:nvGrpSpPr>
          <p:grpSpPr>
            <a:xfrm>
              <a:off x="464127" y="431949"/>
              <a:ext cx="2964873" cy="1216891"/>
              <a:chOff x="464127" y="431949"/>
              <a:chExt cx="2964873" cy="1216891"/>
            </a:xfrm>
          </p:grpSpPr>
          <p:sp>
            <p:nvSpPr>
              <p:cNvPr id="40" name="Прямоугольник: скругленные углы 39">
                <a:extLst>
                  <a:ext uri="{FF2B5EF4-FFF2-40B4-BE49-F238E27FC236}">
                    <a16:creationId xmlns:a16="http://schemas.microsoft.com/office/drawing/2014/main" id="{68E935B9-90D8-4E9F-ABFE-03597D356DD7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AA018CB2-72DE-4300-877D-01FB362CD10F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id="{9FE15AC8-9630-474B-813A-2BC8AB59A453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№1</a:t>
                </a:r>
              </a:p>
            </p:txBody>
          </p:sp>
        </p:grpSp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id="{9559481B-B641-41AC-89AC-63BAA337C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52225" y="499750"/>
              <a:ext cx="1059335" cy="1059335"/>
            </a:xfrm>
            <a:prstGeom prst="rect">
              <a:avLst/>
            </a:prstGeom>
          </p:spPr>
        </p:pic>
      </p:grp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F3D98F7F-8621-451E-B528-FC693D04846B}"/>
              </a:ext>
            </a:extLst>
          </p:cNvPr>
          <p:cNvGrpSpPr/>
          <p:nvPr/>
        </p:nvGrpSpPr>
        <p:grpSpPr>
          <a:xfrm>
            <a:off x="417674" y="3016983"/>
            <a:ext cx="2964873" cy="1216891"/>
            <a:chOff x="464127" y="431949"/>
            <a:chExt cx="2964873" cy="1216891"/>
          </a:xfrm>
        </p:grpSpPr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6123915C-5851-4299-B3D5-7085D1143557}"/>
                </a:ext>
              </a:extLst>
            </p:cNvPr>
            <p:cNvGrpSpPr/>
            <p:nvPr/>
          </p:nvGrpSpPr>
          <p:grpSpPr>
            <a:xfrm>
              <a:off x="464127" y="431949"/>
              <a:ext cx="2964873" cy="1216891"/>
              <a:chOff x="464127" y="431949"/>
              <a:chExt cx="2964873" cy="1216891"/>
            </a:xfrm>
          </p:grpSpPr>
          <p:sp>
            <p:nvSpPr>
              <p:cNvPr id="46" name="Прямоугольник: скругленные углы 45">
                <a:extLst>
                  <a:ext uri="{FF2B5EF4-FFF2-40B4-BE49-F238E27FC236}">
                    <a16:creationId xmlns:a16="http://schemas.microsoft.com/office/drawing/2014/main" id="{876A99DE-07C2-43AD-A37F-85CA4A74DC68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7" name="Прямоугольник 46">
                <a:extLst>
                  <a:ext uri="{FF2B5EF4-FFF2-40B4-BE49-F238E27FC236}">
                    <a16:creationId xmlns:a16="http://schemas.microsoft.com/office/drawing/2014/main" id="{4434AB5F-C779-4902-8200-49C05A6A6E4C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DDCEEE88-7650-4D08-802C-8868B9ACD4D3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№1</a:t>
                </a:r>
              </a:p>
            </p:txBody>
          </p:sp>
        </p:grpSp>
        <p:pic>
          <p:nvPicPr>
            <p:cNvPr id="45" name="Рисунок 44">
              <a:extLst>
                <a:ext uri="{FF2B5EF4-FFF2-40B4-BE49-F238E27FC236}">
                  <a16:creationId xmlns:a16="http://schemas.microsoft.com/office/drawing/2014/main" id="{8A3BEF5F-C28D-443D-BFC4-5913A814D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52225" y="499750"/>
              <a:ext cx="1059335" cy="1059335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305FC74-B38F-4402-86FE-B30EEE3DA784}"/>
              </a:ext>
            </a:extLst>
          </p:cNvPr>
          <p:cNvGrpSpPr/>
          <p:nvPr/>
        </p:nvGrpSpPr>
        <p:grpSpPr>
          <a:xfrm>
            <a:off x="3510401" y="3016983"/>
            <a:ext cx="2964873" cy="1216891"/>
            <a:chOff x="464127" y="431949"/>
            <a:chExt cx="2964873" cy="1216891"/>
          </a:xfrm>
        </p:grpSpPr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id="{3C900BA2-7EB2-4054-9E56-13F6206249B2}"/>
                </a:ext>
              </a:extLst>
            </p:cNvPr>
            <p:cNvGrpSpPr/>
            <p:nvPr/>
          </p:nvGrpSpPr>
          <p:grpSpPr>
            <a:xfrm>
              <a:off x="464127" y="431949"/>
              <a:ext cx="2964873" cy="1216891"/>
              <a:chOff x="464127" y="431949"/>
              <a:chExt cx="2964873" cy="1216891"/>
            </a:xfrm>
          </p:grpSpPr>
          <p:sp>
            <p:nvSpPr>
              <p:cNvPr id="52" name="Прямоугольник: скругленные углы 51">
                <a:extLst>
                  <a:ext uri="{FF2B5EF4-FFF2-40B4-BE49-F238E27FC236}">
                    <a16:creationId xmlns:a16="http://schemas.microsoft.com/office/drawing/2014/main" id="{271BEBD4-CD04-4AEF-90A3-705B755A8936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53" name="Прямоугольник 52">
                <a:extLst>
                  <a:ext uri="{FF2B5EF4-FFF2-40B4-BE49-F238E27FC236}">
                    <a16:creationId xmlns:a16="http://schemas.microsoft.com/office/drawing/2014/main" id="{C05F45F4-6D66-4EF2-8B34-1692BCEB0C81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54" name="Прямоугольник 53">
                <a:extLst>
                  <a:ext uri="{FF2B5EF4-FFF2-40B4-BE49-F238E27FC236}">
                    <a16:creationId xmlns:a16="http://schemas.microsoft.com/office/drawing/2014/main" id="{9B8E5DC6-6A2F-4F8D-A80D-286C9AB0069E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№1</a:t>
                </a:r>
              </a:p>
            </p:txBody>
          </p:sp>
        </p:grpSp>
        <p:pic>
          <p:nvPicPr>
            <p:cNvPr id="51" name="Рисунок 50">
              <a:extLst>
                <a:ext uri="{FF2B5EF4-FFF2-40B4-BE49-F238E27FC236}">
                  <a16:creationId xmlns:a16="http://schemas.microsoft.com/office/drawing/2014/main" id="{28759BC6-A266-40A5-805C-F5FC39D1E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52225" y="499750"/>
              <a:ext cx="1059335" cy="1059335"/>
            </a:xfrm>
            <a:prstGeom prst="rect">
              <a:avLst/>
            </a:prstGeom>
          </p:spPr>
        </p:pic>
      </p:grp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0F86E252-1E7E-4856-AF23-793AFE9242B7}"/>
              </a:ext>
            </a:extLst>
          </p:cNvPr>
          <p:cNvGrpSpPr/>
          <p:nvPr/>
        </p:nvGrpSpPr>
        <p:grpSpPr>
          <a:xfrm>
            <a:off x="448468" y="4428497"/>
            <a:ext cx="2964873" cy="1216891"/>
            <a:chOff x="464127" y="431949"/>
            <a:chExt cx="2964873" cy="1216891"/>
          </a:xfrm>
        </p:grpSpPr>
        <p:grpSp>
          <p:nvGrpSpPr>
            <p:cNvPr id="56" name="Группа 55">
              <a:extLst>
                <a:ext uri="{FF2B5EF4-FFF2-40B4-BE49-F238E27FC236}">
                  <a16:creationId xmlns:a16="http://schemas.microsoft.com/office/drawing/2014/main" id="{330D0EF3-5020-4AD7-99C9-C4F1BED2B763}"/>
                </a:ext>
              </a:extLst>
            </p:cNvPr>
            <p:cNvGrpSpPr/>
            <p:nvPr/>
          </p:nvGrpSpPr>
          <p:grpSpPr>
            <a:xfrm>
              <a:off x="464127" y="431949"/>
              <a:ext cx="2964873" cy="1216891"/>
              <a:chOff x="464127" y="431949"/>
              <a:chExt cx="2964873" cy="1216891"/>
            </a:xfrm>
          </p:grpSpPr>
          <p:sp>
            <p:nvSpPr>
              <p:cNvPr id="58" name="Прямоугольник: скругленные углы 57">
                <a:extLst>
                  <a:ext uri="{FF2B5EF4-FFF2-40B4-BE49-F238E27FC236}">
                    <a16:creationId xmlns:a16="http://schemas.microsoft.com/office/drawing/2014/main" id="{8504954D-253E-4652-8662-4E5F2F845902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59" name="Прямоугольник 58">
                <a:extLst>
                  <a:ext uri="{FF2B5EF4-FFF2-40B4-BE49-F238E27FC236}">
                    <a16:creationId xmlns:a16="http://schemas.microsoft.com/office/drawing/2014/main" id="{6B61F62E-E411-4FBE-B6E6-86463F511438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60" name="Прямоугольник 59">
                <a:extLst>
                  <a:ext uri="{FF2B5EF4-FFF2-40B4-BE49-F238E27FC236}">
                    <a16:creationId xmlns:a16="http://schemas.microsoft.com/office/drawing/2014/main" id="{DEC66EC7-3AC9-4849-A311-BC6838D66308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№1</a:t>
                </a:r>
              </a:p>
            </p:txBody>
          </p:sp>
        </p:grpSp>
        <p:pic>
          <p:nvPicPr>
            <p:cNvPr id="57" name="Рисунок 56">
              <a:extLst>
                <a:ext uri="{FF2B5EF4-FFF2-40B4-BE49-F238E27FC236}">
                  <a16:creationId xmlns:a16="http://schemas.microsoft.com/office/drawing/2014/main" id="{5418AFE1-B905-4CA3-9CB7-F46F5DC672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52225" y="499750"/>
              <a:ext cx="1059335" cy="1059335"/>
            </a:xfrm>
            <a:prstGeom prst="rect">
              <a:avLst/>
            </a:prstGeom>
          </p:spPr>
        </p:pic>
      </p:grp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EC97A805-F072-4E17-A915-F54428FDE28F}"/>
              </a:ext>
            </a:extLst>
          </p:cNvPr>
          <p:cNvGrpSpPr/>
          <p:nvPr/>
        </p:nvGrpSpPr>
        <p:grpSpPr>
          <a:xfrm>
            <a:off x="3541195" y="4428497"/>
            <a:ext cx="2964873" cy="1216891"/>
            <a:chOff x="464127" y="431949"/>
            <a:chExt cx="2964873" cy="1216891"/>
          </a:xfrm>
        </p:grpSpPr>
        <p:grpSp>
          <p:nvGrpSpPr>
            <p:cNvPr id="62" name="Группа 61">
              <a:extLst>
                <a:ext uri="{FF2B5EF4-FFF2-40B4-BE49-F238E27FC236}">
                  <a16:creationId xmlns:a16="http://schemas.microsoft.com/office/drawing/2014/main" id="{09B1ED90-0CBC-462F-A55F-656D700C69CB}"/>
                </a:ext>
              </a:extLst>
            </p:cNvPr>
            <p:cNvGrpSpPr/>
            <p:nvPr/>
          </p:nvGrpSpPr>
          <p:grpSpPr>
            <a:xfrm>
              <a:off x="464127" y="431949"/>
              <a:ext cx="2964873" cy="1216891"/>
              <a:chOff x="464127" y="431949"/>
              <a:chExt cx="2964873" cy="1216891"/>
            </a:xfrm>
          </p:grpSpPr>
          <p:sp>
            <p:nvSpPr>
              <p:cNvPr id="64" name="Прямоугольник: скругленные углы 63">
                <a:extLst>
                  <a:ext uri="{FF2B5EF4-FFF2-40B4-BE49-F238E27FC236}">
                    <a16:creationId xmlns:a16="http://schemas.microsoft.com/office/drawing/2014/main" id="{88016A75-C7B3-4CBD-887D-DA2FADE9FC16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5" name="Прямоугольник 64">
                <a:extLst>
                  <a:ext uri="{FF2B5EF4-FFF2-40B4-BE49-F238E27FC236}">
                    <a16:creationId xmlns:a16="http://schemas.microsoft.com/office/drawing/2014/main" id="{F3ED5C5F-433B-400B-9F01-3566EFCB1DF2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66" name="Прямоугольник 65">
                <a:extLst>
                  <a:ext uri="{FF2B5EF4-FFF2-40B4-BE49-F238E27FC236}">
                    <a16:creationId xmlns:a16="http://schemas.microsoft.com/office/drawing/2014/main" id="{881247A0-2261-45B8-93AD-1EDFD48B385D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№1</a:t>
                </a:r>
              </a:p>
            </p:txBody>
          </p:sp>
        </p:grpSp>
        <p:pic>
          <p:nvPicPr>
            <p:cNvPr id="63" name="Рисунок 62">
              <a:extLst>
                <a:ext uri="{FF2B5EF4-FFF2-40B4-BE49-F238E27FC236}">
                  <a16:creationId xmlns:a16="http://schemas.microsoft.com/office/drawing/2014/main" id="{A862456A-22CE-492B-8CC8-AA036F50A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52225" y="499750"/>
              <a:ext cx="1059335" cy="1059335"/>
            </a:xfrm>
            <a:prstGeom prst="rect">
              <a:avLst/>
            </a:prstGeom>
          </p:spPr>
        </p:pic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3D515CF3-B8E3-4B81-BFDA-E65933983606}"/>
              </a:ext>
            </a:extLst>
          </p:cNvPr>
          <p:cNvGrpSpPr/>
          <p:nvPr/>
        </p:nvGrpSpPr>
        <p:grpSpPr>
          <a:xfrm>
            <a:off x="448468" y="5783108"/>
            <a:ext cx="2964873" cy="1216891"/>
            <a:chOff x="464127" y="431949"/>
            <a:chExt cx="2964873" cy="1216891"/>
          </a:xfrm>
        </p:grpSpPr>
        <p:grpSp>
          <p:nvGrpSpPr>
            <p:cNvPr id="68" name="Группа 67">
              <a:extLst>
                <a:ext uri="{FF2B5EF4-FFF2-40B4-BE49-F238E27FC236}">
                  <a16:creationId xmlns:a16="http://schemas.microsoft.com/office/drawing/2014/main" id="{6714C5CB-1109-489F-9B5F-F95630D43A6D}"/>
                </a:ext>
              </a:extLst>
            </p:cNvPr>
            <p:cNvGrpSpPr/>
            <p:nvPr/>
          </p:nvGrpSpPr>
          <p:grpSpPr>
            <a:xfrm>
              <a:off x="464127" y="431949"/>
              <a:ext cx="2964873" cy="1216891"/>
              <a:chOff x="464127" y="431949"/>
              <a:chExt cx="2964873" cy="1216891"/>
            </a:xfrm>
          </p:grpSpPr>
          <p:sp>
            <p:nvSpPr>
              <p:cNvPr id="70" name="Прямоугольник: скругленные углы 69">
                <a:extLst>
                  <a:ext uri="{FF2B5EF4-FFF2-40B4-BE49-F238E27FC236}">
                    <a16:creationId xmlns:a16="http://schemas.microsoft.com/office/drawing/2014/main" id="{27935A8E-912F-4064-9E7E-0328701680FF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71" name="Прямоугольник 70">
                <a:extLst>
                  <a:ext uri="{FF2B5EF4-FFF2-40B4-BE49-F238E27FC236}">
                    <a16:creationId xmlns:a16="http://schemas.microsoft.com/office/drawing/2014/main" id="{2D54A0B7-8929-4599-B604-2A9CECF25B96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72" name="Прямоугольник 71">
                <a:extLst>
                  <a:ext uri="{FF2B5EF4-FFF2-40B4-BE49-F238E27FC236}">
                    <a16:creationId xmlns:a16="http://schemas.microsoft.com/office/drawing/2014/main" id="{E0872FE8-3328-4F1F-9624-6CA611BDEE87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№1</a:t>
                </a:r>
              </a:p>
            </p:txBody>
          </p:sp>
        </p:grpSp>
        <p:pic>
          <p:nvPicPr>
            <p:cNvPr id="69" name="Рисунок 68">
              <a:extLst>
                <a:ext uri="{FF2B5EF4-FFF2-40B4-BE49-F238E27FC236}">
                  <a16:creationId xmlns:a16="http://schemas.microsoft.com/office/drawing/2014/main" id="{B194B9B3-2EB3-42A6-B73E-9865DB8E5B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52225" y="499750"/>
              <a:ext cx="1059335" cy="1059335"/>
            </a:xfrm>
            <a:prstGeom prst="rect">
              <a:avLst/>
            </a:prstGeom>
          </p:spPr>
        </p:pic>
      </p:grp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F00795E0-FBF2-4054-A19E-39590EFC5AE8}"/>
              </a:ext>
            </a:extLst>
          </p:cNvPr>
          <p:cNvGrpSpPr/>
          <p:nvPr/>
        </p:nvGrpSpPr>
        <p:grpSpPr>
          <a:xfrm>
            <a:off x="3570768" y="5794086"/>
            <a:ext cx="2964873" cy="1216891"/>
            <a:chOff x="464127" y="431949"/>
            <a:chExt cx="2964873" cy="1216891"/>
          </a:xfrm>
        </p:grpSpPr>
        <p:grpSp>
          <p:nvGrpSpPr>
            <p:cNvPr id="74" name="Группа 73">
              <a:extLst>
                <a:ext uri="{FF2B5EF4-FFF2-40B4-BE49-F238E27FC236}">
                  <a16:creationId xmlns:a16="http://schemas.microsoft.com/office/drawing/2014/main" id="{C1286AE1-0130-47AA-873E-1D51DC6AA110}"/>
                </a:ext>
              </a:extLst>
            </p:cNvPr>
            <p:cNvGrpSpPr/>
            <p:nvPr/>
          </p:nvGrpSpPr>
          <p:grpSpPr>
            <a:xfrm>
              <a:off x="464127" y="431949"/>
              <a:ext cx="2964873" cy="1216891"/>
              <a:chOff x="464127" y="431949"/>
              <a:chExt cx="2964873" cy="1216891"/>
            </a:xfrm>
          </p:grpSpPr>
          <p:sp>
            <p:nvSpPr>
              <p:cNvPr id="76" name="Прямоугольник: скругленные углы 75">
                <a:extLst>
                  <a:ext uri="{FF2B5EF4-FFF2-40B4-BE49-F238E27FC236}">
                    <a16:creationId xmlns:a16="http://schemas.microsoft.com/office/drawing/2014/main" id="{500C7B9D-7F63-4150-A9F7-1D71DA946C89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77" name="Прямоугольник 76">
                <a:extLst>
                  <a:ext uri="{FF2B5EF4-FFF2-40B4-BE49-F238E27FC236}">
                    <a16:creationId xmlns:a16="http://schemas.microsoft.com/office/drawing/2014/main" id="{9D5BF948-468C-4AD2-B3CD-4DED21E2DD14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78" name="Прямоугольник 77">
                <a:extLst>
                  <a:ext uri="{FF2B5EF4-FFF2-40B4-BE49-F238E27FC236}">
                    <a16:creationId xmlns:a16="http://schemas.microsoft.com/office/drawing/2014/main" id="{98187718-DA8C-46B3-B6E0-F1EAB8E9F859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№1</a:t>
                </a:r>
              </a:p>
            </p:txBody>
          </p:sp>
        </p:grpSp>
        <p:pic>
          <p:nvPicPr>
            <p:cNvPr id="75" name="Рисунок 74">
              <a:extLst>
                <a:ext uri="{FF2B5EF4-FFF2-40B4-BE49-F238E27FC236}">
                  <a16:creationId xmlns:a16="http://schemas.microsoft.com/office/drawing/2014/main" id="{CA7E34DE-1B1E-443A-BD23-49E566699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52225" y="499750"/>
              <a:ext cx="1059335" cy="1059335"/>
            </a:xfrm>
            <a:prstGeom prst="rect">
              <a:avLst/>
            </a:prstGeom>
          </p:spPr>
        </p:pic>
      </p:grpSp>
      <p:grpSp>
        <p:nvGrpSpPr>
          <p:cNvPr id="79" name="Группа 78">
            <a:extLst>
              <a:ext uri="{FF2B5EF4-FFF2-40B4-BE49-F238E27FC236}">
                <a16:creationId xmlns:a16="http://schemas.microsoft.com/office/drawing/2014/main" id="{6AF564FA-B214-4D9B-8343-A5ED8AF2D68B}"/>
              </a:ext>
            </a:extLst>
          </p:cNvPr>
          <p:cNvGrpSpPr/>
          <p:nvPr/>
        </p:nvGrpSpPr>
        <p:grpSpPr>
          <a:xfrm>
            <a:off x="428215" y="7137719"/>
            <a:ext cx="2964873" cy="1216891"/>
            <a:chOff x="464127" y="431949"/>
            <a:chExt cx="2964873" cy="1216891"/>
          </a:xfrm>
        </p:grpSpPr>
        <p:grpSp>
          <p:nvGrpSpPr>
            <p:cNvPr id="80" name="Группа 79">
              <a:extLst>
                <a:ext uri="{FF2B5EF4-FFF2-40B4-BE49-F238E27FC236}">
                  <a16:creationId xmlns:a16="http://schemas.microsoft.com/office/drawing/2014/main" id="{AFF4CC9F-9877-43D4-B2EF-68C6512695BD}"/>
                </a:ext>
              </a:extLst>
            </p:cNvPr>
            <p:cNvGrpSpPr/>
            <p:nvPr/>
          </p:nvGrpSpPr>
          <p:grpSpPr>
            <a:xfrm>
              <a:off x="464127" y="431949"/>
              <a:ext cx="2964873" cy="1216891"/>
              <a:chOff x="464127" y="431949"/>
              <a:chExt cx="2964873" cy="1216891"/>
            </a:xfrm>
          </p:grpSpPr>
          <p:sp>
            <p:nvSpPr>
              <p:cNvPr id="82" name="Прямоугольник: скругленные углы 81">
                <a:extLst>
                  <a:ext uri="{FF2B5EF4-FFF2-40B4-BE49-F238E27FC236}">
                    <a16:creationId xmlns:a16="http://schemas.microsoft.com/office/drawing/2014/main" id="{D51A9BA6-F95A-4C62-BB23-FC38C1003507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83" name="Прямоугольник 82">
                <a:extLst>
                  <a:ext uri="{FF2B5EF4-FFF2-40B4-BE49-F238E27FC236}">
                    <a16:creationId xmlns:a16="http://schemas.microsoft.com/office/drawing/2014/main" id="{3BB7E32A-08F2-4009-8265-EFA274A567E4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84" name="Прямоугольник 83">
                <a:extLst>
                  <a:ext uri="{FF2B5EF4-FFF2-40B4-BE49-F238E27FC236}">
                    <a16:creationId xmlns:a16="http://schemas.microsoft.com/office/drawing/2014/main" id="{FFACEF35-0C5F-450E-8AAB-405D95A11512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№1</a:t>
                </a:r>
              </a:p>
            </p:txBody>
          </p:sp>
        </p:grpSp>
        <p:pic>
          <p:nvPicPr>
            <p:cNvPr id="81" name="Рисунок 80">
              <a:extLst>
                <a:ext uri="{FF2B5EF4-FFF2-40B4-BE49-F238E27FC236}">
                  <a16:creationId xmlns:a16="http://schemas.microsoft.com/office/drawing/2014/main" id="{D37F34BD-68A5-4D04-9FBB-D972A987A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52225" y="499750"/>
              <a:ext cx="1059335" cy="1059335"/>
            </a:xfrm>
            <a:prstGeom prst="rect">
              <a:avLst/>
            </a:prstGeom>
          </p:spPr>
        </p:pic>
      </p:grpSp>
      <p:grpSp>
        <p:nvGrpSpPr>
          <p:cNvPr id="85" name="Группа 84">
            <a:extLst>
              <a:ext uri="{FF2B5EF4-FFF2-40B4-BE49-F238E27FC236}">
                <a16:creationId xmlns:a16="http://schemas.microsoft.com/office/drawing/2014/main" id="{80F535D3-18ED-400E-B4BB-899080912403}"/>
              </a:ext>
            </a:extLst>
          </p:cNvPr>
          <p:cNvGrpSpPr/>
          <p:nvPr/>
        </p:nvGrpSpPr>
        <p:grpSpPr>
          <a:xfrm>
            <a:off x="3520942" y="7137719"/>
            <a:ext cx="2964873" cy="1216891"/>
            <a:chOff x="464127" y="431949"/>
            <a:chExt cx="2964873" cy="1216891"/>
          </a:xfrm>
        </p:grpSpPr>
        <p:grpSp>
          <p:nvGrpSpPr>
            <p:cNvPr id="86" name="Группа 85">
              <a:extLst>
                <a:ext uri="{FF2B5EF4-FFF2-40B4-BE49-F238E27FC236}">
                  <a16:creationId xmlns:a16="http://schemas.microsoft.com/office/drawing/2014/main" id="{58486C7A-CD76-44EE-A87A-9616E37832AB}"/>
                </a:ext>
              </a:extLst>
            </p:cNvPr>
            <p:cNvGrpSpPr/>
            <p:nvPr/>
          </p:nvGrpSpPr>
          <p:grpSpPr>
            <a:xfrm>
              <a:off x="464127" y="431949"/>
              <a:ext cx="2964873" cy="1216891"/>
              <a:chOff x="464127" y="431949"/>
              <a:chExt cx="2964873" cy="1216891"/>
            </a:xfrm>
          </p:grpSpPr>
          <p:sp>
            <p:nvSpPr>
              <p:cNvPr id="88" name="Прямоугольник: скругленные углы 87">
                <a:extLst>
                  <a:ext uri="{FF2B5EF4-FFF2-40B4-BE49-F238E27FC236}">
                    <a16:creationId xmlns:a16="http://schemas.microsoft.com/office/drawing/2014/main" id="{262A42D4-4976-495F-A8B4-421D09201AA8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89" name="Прямоугольник 88">
                <a:extLst>
                  <a:ext uri="{FF2B5EF4-FFF2-40B4-BE49-F238E27FC236}">
                    <a16:creationId xmlns:a16="http://schemas.microsoft.com/office/drawing/2014/main" id="{4D1798DB-FEA3-4756-A8ED-E83476B3CFB0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90" name="Прямоугольник 89">
                <a:extLst>
                  <a:ext uri="{FF2B5EF4-FFF2-40B4-BE49-F238E27FC236}">
                    <a16:creationId xmlns:a16="http://schemas.microsoft.com/office/drawing/2014/main" id="{CB314E36-4C0C-4D82-9D53-537283D11152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№1</a:t>
                </a:r>
              </a:p>
            </p:txBody>
          </p:sp>
        </p:grpSp>
        <p:pic>
          <p:nvPicPr>
            <p:cNvPr id="87" name="Рисунок 86">
              <a:extLst>
                <a:ext uri="{FF2B5EF4-FFF2-40B4-BE49-F238E27FC236}">
                  <a16:creationId xmlns:a16="http://schemas.microsoft.com/office/drawing/2014/main" id="{A7AD94FE-19D4-4F6E-A2BD-38E205ED3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52225" y="499750"/>
              <a:ext cx="1059335" cy="1059335"/>
            </a:xfrm>
            <a:prstGeom prst="rect">
              <a:avLst/>
            </a:prstGeom>
          </p:spPr>
        </p:pic>
      </p:grpSp>
      <p:grpSp>
        <p:nvGrpSpPr>
          <p:cNvPr id="91" name="Группа 90">
            <a:extLst>
              <a:ext uri="{FF2B5EF4-FFF2-40B4-BE49-F238E27FC236}">
                <a16:creationId xmlns:a16="http://schemas.microsoft.com/office/drawing/2014/main" id="{8A9E045E-3D64-4CAE-A0BB-D8265599CD9F}"/>
              </a:ext>
            </a:extLst>
          </p:cNvPr>
          <p:cNvGrpSpPr/>
          <p:nvPr/>
        </p:nvGrpSpPr>
        <p:grpSpPr>
          <a:xfrm>
            <a:off x="448468" y="8489969"/>
            <a:ext cx="2964873" cy="1216891"/>
            <a:chOff x="464127" y="431949"/>
            <a:chExt cx="2964873" cy="1216891"/>
          </a:xfrm>
        </p:grpSpPr>
        <p:grpSp>
          <p:nvGrpSpPr>
            <p:cNvPr id="92" name="Группа 91">
              <a:extLst>
                <a:ext uri="{FF2B5EF4-FFF2-40B4-BE49-F238E27FC236}">
                  <a16:creationId xmlns:a16="http://schemas.microsoft.com/office/drawing/2014/main" id="{646B6930-E56F-444F-A521-B315F31E24D7}"/>
                </a:ext>
              </a:extLst>
            </p:cNvPr>
            <p:cNvGrpSpPr/>
            <p:nvPr/>
          </p:nvGrpSpPr>
          <p:grpSpPr>
            <a:xfrm>
              <a:off x="464127" y="431949"/>
              <a:ext cx="2964873" cy="1216891"/>
              <a:chOff x="464127" y="431949"/>
              <a:chExt cx="2964873" cy="1216891"/>
            </a:xfrm>
          </p:grpSpPr>
          <p:sp>
            <p:nvSpPr>
              <p:cNvPr id="94" name="Прямоугольник: скругленные углы 93">
                <a:extLst>
                  <a:ext uri="{FF2B5EF4-FFF2-40B4-BE49-F238E27FC236}">
                    <a16:creationId xmlns:a16="http://schemas.microsoft.com/office/drawing/2014/main" id="{199ED4FC-A54A-4D47-87D7-6FE58E6E7725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95" name="Прямоугольник 94">
                <a:extLst>
                  <a:ext uri="{FF2B5EF4-FFF2-40B4-BE49-F238E27FC236}">
                    <a16:creationId xmlns:a16="http://schemas.microsoft.com/office/drawing/2014/main" id="{3784F952-C025-4C48-A1DD-8549ED2B154B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96" name="Прямоугольник 95">
                <a:extLst>
                  <a:ext uri="{FF2B5EF4-FFF2-40B4-BE49-F238E27FC236}">
                    <a16:creationId xmlns:a16="http://schemas.microsoft.com/office/drawing/2014/main" id="{C1689194-7366-4595-8D7A-7D2C962981F4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№1</a:t>
                </a:r>
              </a:p>
            </p:txBody>
          </p:sp>
        </p:grpSp>
        <p:pic>
          <p:nvPicPr>
            <p:cNvPr id="93" name="Рисунок 92">
              <a:extLst>
                <a:ext uri="{FF2B5EF4-FFF2-40B4-BE49-F238E27FC236}">
                  <a16:creationId xmlns:a16="http://schemas.microsoft.com/office/drawing/2014/main" id="{0D94A3CC-1376-462F-8129-C84E7D4C6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52225" y="499750"/>
              <a:ext cx="1059335" cy="1059335"/>
            </a:xfrm>
            <a:prstGeom prst="rect">
              <a:avLst/>
            </a:prstGeom>
          </p:spPr>
        </p:pic>
      </p:grpSp>
      <p:grpSp>
        <p:nvGrpSpPr>
          <p:cNvPr id="97" name="Группа 96">
            <a:extLst>
              <a:ext uri="{FF2B5EF4-FFF2-40B4-BE49-F238E27FC236}">
                <a16:creationId xmlns:a16="http://schemas.microsoft.com/office/drawing/2014/main" id="{49CE3AEE-CB64-4604-9925-4E20338D1A1D}"/>
              </a:ext>
            </a:extLst>
          </p:cNvPr>
          <p:cNvGrpSpPr/>
          <p:nvPr/>
        </p:nvGrpSpPr>
        <p:grpSpPr>
          <a:xfrm>
            <a:off x="3541195" y="8489969"/>
            <a:ext cx="2964873" cy="1216891"/>
            <a:chOff x="464127" y="431949"/>
            <a:chExt cx="2964873" cy="1216891"/>
          </a:xfrm>
        </p:grpSpPr>
        <p:grpSp>
          <p:nvGrpSpPr>
            <p:cNvPr id="98" name="Группа 97">
              <a:extLst>
                <a:ext uri="{FF2B5EF4-FFF2-40B4-BE49-F238E27FC236}">
                  <a16:creationId xmlns:a16="http://schemas.microsoft.com/office/drawing/2014/main" id="{B93A9839-1DC1-47BE-8CF4-61B79C768376}"/>
                </a:ext>
              </a:extLst>
            </p:cNvPr>
            <p:cNvGrpSpPr/>
            <p:nvPr/>
          </p:nvGrpSpPr>
          <p:grpSpPr>
            <a:xfrm>
              <a:off x="464127" y="431949"/>
              <a:ext cx="2964873" cy="1216891"/>
              <a:chOff x="464127" y="431949"/>
              <a:chExt cx="2964873" cy="1216891"/>
            </a:xfrm>
          </p:grpSpPr>
          <p:sp>
            <p:nvSpPr>
              <p:cNvPr id="100" name="Прямоугольник: скругленные углы 99">
                <a:extLst>
                  <a:ext uri="{FF2B5EF4-FFF2-40B4-BE49-F238E27FC236}">
                    <a16:creationId xmlns:a16="http://schemas.microsoft.com/office/drawing/2014/main" id="{417612FD-D87B-4794-AD4D-834B3EC90924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01" name="Прямоугольник 100">
                <a:extLst>
                  <a:ext uri="{FF2B5EF4-FFF2-40B4-BE49-F238E27FC236}">
                    <a16:creationId xmlns:a16="http://schemas.microsoft.com/office/drawing/2014/main" id="{FC4E0211-9069-4B66-8FD3-976FD7BF14D7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102" name="Прямоугольник 101">
                <a:extLst>
                  <a:ext uri="{FF2B5EF4-FFF2-40B4-BE49-F238E27FC236}">
                    <a16:creationId xmlns:a16="http://schemas.microsoft.com/office/drawing/2014/main" id="{91C68DC2-BD38-46AF-8B8E-A02330B1FB2E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29B6C8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№1</a:t>
                </a:r>
              </a:p>
            </p:txBody>
          </p:sp>
        </p:grpSp>
        <p:pic>
          <p:nvPicPr>
            <p:cNvPr id="99" name="Рисунок 98">
              <a:extLst>
                <a:ext uri="{FF2B5EF4-FFF2-40B4-BE49-F238E27FC236}">
                  <a16:creationId xmlns:a16="http://schemas.microsoft.com/office/drawing/2014/main" id="{0067C843-9195-4753-BA37-8AB7059B8C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52225" y="499750"/>
              <a:ext cx="1059335" cy="10593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5254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9C4C0BC-5348-4571-B9A0-AE5D8BC906D5}"/>
              </a:ext>
            </a:extLst>
          </p:cNvPr>
          <p:cNvGrpSpPr/>
          <p:nvPr/>
        </p:nvGrpSpPr>
        <p:grpSpPr>
          <a:xfrm>
            <a:off x="178368" y="668087"/>
            <a:ext cx="2134542" cy="938180"/>
            <a:chOff x="2943339" y="2882242"/>
            <a:chExt cx="2134542" cy="938180"/>
          </a:xfrm>
        </p:grpSpPr>
        <p:sp>
          <p:nvSpPr>
            <p:cNvPr id="192" name="Прямоугольник: скругленные углы 191">
              <a:extLst>
                <a:ext uri="{FF2B5EF4-FFF2-40B4-BE49-F238E27FC236}">
                  <a16:creationId xmlns:a16="http://schemas.microsoft.com/office/drawing/2014/main" id="{AE031092-5564-44A4-9F12-025BF2F8735B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3" name="Прямоугольник 192">
              <a:extLst>
                <a:ext uri="{FF2B5EF4-FFF2-40B4-BE49-F238E27FC236}">
                  <a16:creationId xmlns:a16="http://schemas.microsoft.com/office/drawing/2014/main" id="{CCAC5F6D-A056-4906-8239-15C1FDBD9448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94" name="Прямоугольник 193">
              <a:extLst>
                <a:ext uri="{FF2B5EF4-FFF2-40B4-BE49-F238E27FC236}">
                  <a16:creationId xmlns:a16="http://schemas.microsoft.com/office/drawing/2014/main" id="{BFEA9722-1166-49C8-B3C7-5D2E7B064BB9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B954873E-4DE7-4CD0-9E07-A2B363AE8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195" name="Группа 194">
            <a:extLst>
              <a:ext uri="{FF2B5EF4-FFF2-40B4-BE49-F238E27FC236}">
                <a16:creationId xmlns:a16="http://schemas.microsoft.com/office/drawing/2014/main" id="{41534FE9-B6C9-48DD-9BA7-CCCD90F1F442}"/>
              </a:ext>
            </a:extLst>
          </p:cNvPr>
          <p:cNvGrpSpPr/>
          <p:nvPr/>
        </p:nvGrpSpPr>
        <p:grpSpPr>
          <a:xfrm>
            <a:off x="2410550" y="686307"/>
            <a:ext cx="2134542" cy="938180"/>
            <a:chOff x="2943339" y="2882242"/>
            <a:chExt cx="2134542" cy="938180"/>
          </a:xfrm>
        </p:grpSpPr>
        <p:sp>
          <p:nvSpPr>
            <p:cNvPr id="196" name="Прямоугольник: скругленные углы 195">
              <a:extLst>
                <a:ext uri="{FF2B5EF4-FFF2-40B4-BE49-F238E27FC236}">
                  <a16:creationId xmlns:a16="http://schemas.microsoft.com/office/drawing/2014/main" id="{4626EB9A-C8B7-4069-8CC3-1569C41E8308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7" name="Прямоугольник 196">
              <a:extLst>
                <a:ext uri="{FF2B5EF4-FFF2-40B4-BE49-F238E27FC236}">
                  <a16:creationId xmlns:a16="http://schemas.microsoft.com/office/drawing/2014/main" id="{2A10AE6F-761B-41D0-A674-D0979EAE7BFB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98" name="Прямоугольник 197">
              <a:extLst>
                <a:ext uri="{FF2B5EF4-FFF2-40B4-BE49-F238E27FC236}">
                  <a16:creationId xmlns:a16="http://schemas.microsoft.com/office/drawing/2014/main" id="{DAAAFCB1-0A3A-4C50-8F68-929EB4ED9329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199" name="Рисунок 198">
              <a:extLst>
                <a:ext uri="{FF2B5EF4-FFF2-40B4-BE49-F238E27FC236}">
                  <a16:creationId xmlns:a16="http://schemas.microsoft.com/office/drawing/2014/main" id="{05784B67-A7B9-48CE-9670-F90698537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00" name="Группа 199">
            <a:extLst>
              <a:ext uri="{FF2B5EF4-FFF2-40B4-BE49-F238E27FC236}">
                <a16:creationId xmlns:a16="http://schemas.microsoft.com/office/drawing/2014/main" id="{36CC1D84-C9FC-49FB-BAEF-8DAECC749CBF}"/>
              </a:ext>
            </a:extLst>
          </p:cNvPr>
          <p:cNvGrpSpPr/>
          <p:nvPr/>
        </p:nvGrpSpPr>
        <p:grpSpPr>
          <a:xfrm>
            <a:off x="4596040" y="686307"/>
            <a:ext cx="2134542" cy="938180"/>
            <a:chOff x="2943339" y="2882242"/>
            <a:chExt cx="2134542" cy="938180"/>
          </a:xfrm>
        </p:grpSpPr>
        <p:sp>
          <p:nvSpPr>
            <p:cNvPr id="201" name="Прямоугольник: скругленные углы 200">
              <a:extLst>
                <a:ext uri="{FF2B5EF4-FFF2-40B4-BE49-F238E27FC236}">
                  <a16:creationId xmlns:a16="http://schemas.microsoft.com/office/drawing/2014/main" id="{51D7A73D-6795-4319-831D-E5C9B361F2A4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2" name="Прямоугольник 201">
              <a:extLst>
                <a:ext uri="{FF2B5EF4-FFF2-40B4-BE49-F238E27FC236}">
                  <a16:creationId xmlns:a16="http://schemas.microsoft.com/office/drawing/2014/main" id="{2E579D89-E1C1-4C5B-A81B-F21F50F18B05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03" name="Прямоугольник 202">
              <a:extLst>
                <a:ext uri="{FF2B5EF4-FFF2-40B4-BE49-F238E27FC236}">
                  <a16:creationId xmlns:a16="http://schemas.microsoft.com/office/drawing/2014/main" id="{B6A7A8E3-6C06-4DA9-8A00-11226F337FE6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04" name="Рисунок 203">
              <a:extLst>
                <a:ext uri="{FF2B5EF4-FFF2-40B4-BE49-F238E27FC236}">
                  <a16:creationId xmlns:a16="http://schemas.microsoft.com/office/drawing/2014/main" id="{07B0AAA4-3A55-4406-A328-4B9420F50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05" name="Группа 204">
            <a:extLst>
              <a:ext uri="{FF2B5EF4-FFF2-40B4-BE49-F238E27FC236}">
                <a16:creationId xmlns:a16="http://schemas.microsoft.com/office/drawing/2014/main" id="{C47059FD-4725-4862-8616-D4D9B17EE57E}"/>
              </a:ext>
            </a:extLst>
          </p:cNvPr>
          <p:cNvGrpSpPr/>
          <p:nvPr/>
        </p:nvGrpSpPr>
        <p:grpSpPr>
          <a:xfrm>
            <a:off x="178368" y="1778430"/>
            <a:ext cx="2134542" cy="938180"/>
            <a:chOff x="2943339" y="2882242"/>
            <a:chExt cx="2134542" cy="938180"/>
          </a:xfrm>
        </p:grpSpPr>
        <p:sp>
          <p:nvSpPr>
            <p:cNvPr id="206" name="Прямоугольник: скругленные углы 205">
              <a:extLst>
                <a:ext uri="{FF2B5EF4-FFF2-40B4-BE49-F238E27FC236}">
                  <a16:creationId xmlns:a16="http://schemas.microsoft.com/office/drawing/2014/main" id="{6DA96AA0-895F-42D7-9D67-AE01F23CC54E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7" name="Прямоугольник 206">
              <a:extLst>
                <a:ext uri="{FF2B5EF4-FFF2-40B4-BE49-F238E27FC236}">
                  <a16:creationId xmlns:a16="http://schemas.microsoft.com/office/drawing/2014/main" id="{D1D0064F-D359-4982-8989-1FA4E8B8E0D0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08" name="Прямоугольник 207">
              <a:extLst>
                <a:ext uri="{FF2B5EF4-FFF2-40B4-BE49-F238E27FC236}">
                  <a16:creationId xmlns:a16="http://schemas.microsoft.com/office/drawing/2014/main" id="{9EE1CA40-84D4-4B18-9903-10C04C16CF84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09" name="Рисунок 208">
              <a:extLst>
                <a:ext uri="{FF2B5EF4-FFF2-40B4-BE49-F238E27FC236}">
                  <a16:creationId xmlns:a16="http://schemas.microsoft.com/office/drawing/2014/main" id="{FE9AB226-DE7A-4055-93C8-81AEAF0F8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10" name="Группа 209">
            <a:extLst>
              <a:ext uri="{FF2B5EF4-FFF2-40B4-BE49-F238E27FC236}">
                <a16:creationId xmlns:a16="http://schemas.microsoft.com/office/drawing/2014/main" id="{D49CDAF1-8CAA-4AA8-9226-9C39CF140870}"/>
              </a:ext>
            </a:extLst>
          </p:cNvPr>
          <p:cNvGrpSpPr/>
          <p:nvPr/>
        </p:nvGrpSpPr>
        <p:grpSpPr>
          <a:xfrm>
            <a:off x="2410550" y="1796650"/>
            <a:ext cx="2134542" cy="938180"/>
            <a:chOff x="2943339" y="2882242"/>
            <a:chExt cx="2134542" cy="938180"/>
          </a:xfrm>
        </p:grpSpPr>
        <p:sp>
          <p:nvSpPr>
            <p:cNvPr id="211" name="Прямоугольник: скругленные углы 210">
              <a:extLst>
                <a:ext uri="{FF2B5EF4-FFF2-40B4-BE49-F238E27FC236}">
                  <a16:creationId xmlns:a16="http://schemas.microsoft.com/office/drawing/2014/main" id="{16176EE3-D300-4946-AEAC-662AC68A7807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3D354C77-2AE7-4211-96DF-E3C5DEBBD772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13" name="Прямоугольник 212">
              <a:extLst>
                <a:ext uri="{FF2B5EF4-FFF2-40B4-BE49-F238E27FC236}">
                  <a16:creationId xmlns:a16="http://schemas.microsoft.com/office/drawing/2014/main" id="{61D39ACE-4AA6-4FD5-8026-F0D7AABF9E5B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14" name="Рисунок 213">
              <a:extLst>
                <a:ext uri="{FF2B5EF4-FFF2-40B4-BE49-F238E27FC236}">
                  <a16:creationId xmlns:a16="http://schemas.microsoft.com/office/drawing/2014/main" id="{C12363D5-913A-4EEA-AECA-80F6E9A397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15" name="Группа 214">
            <a:extLst>
              <a:ext uri="{FF2B5EF4-FFF2-40B4-BE49-F238E27FC236}">
                <a16:creationId xmlns:a16="http://schemas.microsoft.com/office/drawing/2014/main" id="{5DCD3CF6-3B1D-4D80-927A-D5E5B6205132}"/>
              </a:ext>
            </a:extLst>
          </p:cNvPr>
          <p:cNvGrpSpPr/>
          <p:nvPr/>
        </p:nvGrpSpPr>
        <p:grpSpPr>
          <a:xfrm>
            <a:off x="4596040" y="1796650"/>
            <a:ext cx="2134542" cy="938180"/>
            <a:chOff x="2943339" y="2882242"/>
            <a:chExt cx="2134542" cy="938180"/>
          </a:xfrm>
        </p:grpSpPr>
        <p:sp>
          <p:nvSpPr>
            <p:cNvPr id="216" name="Прямоугольник: скругленные углы 215">
              <a:extLst>
                <a:ext uri="{FF2B5EF4-FFF2-40B4-BE49-F238E27FC236}">
                  <a16:creationId xmlns:a16="http://schemas.microsoft.com/office/drawing/2014/main" id="{426DFE6B-63FA-4DC5-AB59-005AA942BAF6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7" name="Прямоугольник 216">
              <a:extLst>
                <a:ext uri="{FF2B5EF4-FFF2-40B4-BE49-F238E27FC236}">
                  <a16:creationId xmlns:a16="http://schemas.microsoft.com/office/drawing/2014/main" id="{A269B686-2650-4918-8919-D0192EB387AD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18" name="Прямоугольник 217">
              <a:extLst>
                <a:ext uri="{FF2B5EF4-FFF2-40B4-BE49-F238E27FC236}">
                  <a16:creationId xmlns:a16="http://schemas.microsoft.com/office/drawing/2014/main" id="{7B942F4A-17B2-450F-B6CA-5AD261A67A25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19" name="Рисунок 218">
              <a:extLst>
                <a:ext uri="{FF2B5EF4-FFF2-40B4-BE49-F238E27FC236}">
                  <a16:creationId xmlns:a16="http://schemas.microsoft.com/office/drawing/2014/main" id="{96B39835-C01C-4268-9F0D-D2DE71D3C8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20" name="Группа 219">
            <a:extLst>
              <a:ext uri="{FF2B5EF4-FFF2-40B4-BE49-F238E27FC236}">
                <a16:creationId xmlns:a16="http://schemas.microsoft.com/office/drawing/2014/main" id="{616C108C-7F2D-475D-882B-8AEE135410B6}"/>
              </a:ext>
            </a:extLst>
          </p:cNvPr>
          <p:cNvGrpSpPr/>
          <p:nvPr/>
        </p:nvGrpSpPr>
        <p:grpSpPr>
          <a:xfrm>
            <a:off x="178368" y="2834643"/>
            <a:ext cx="2134542" cy="938180"/>
            <a:chOff x="2943339" y="2882242"/>
            <a:chExt cx="2134542" cy="938180"/>
          </a:xfrm>
        </p:grpSpPr>
        <p:sp>
          <p:nvSpPr>
            <p:cNvPr id="221" name="Прямоугольник: скругленные углы 220">
              <a:extLst>
                <a:ext uri="{FF2B5EF4-FFF2-40B4-BE49-F238E27FC236}">
                  <a16:creationId xmlns:a16="http://schemas.microsoft.com/office/drawing/2014/main" id="{52AAA93A-EE99-4349-9590-347E058B3FB9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2" name="Прямоугольник 221">
              <a:extLst>
                <a:ext uri="{FF2B5EF4-FFF2-40B4-BE49-F238E27FC236}">
                  <a16:creationId xmlns:a16="http://schemas.microsoft.com/office/drawing/2014/main" id="{09C49C01-7547-45B8-89D4-CE270AEDF13A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23" name="Прямоугольник 222">
              <a:extLst>
                <a:ext uri="{FF2B5EF4-FFF2-40B4-BE49-F238E27FC236}">
                  <a16:creationId xmlns:a16="http://schemas.microsoft.com/office/drawing/2014/main" id="{F2158E0D-FF97-41AA-9BEB-FD854945A07D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24" name="Рисунок 223">
              <a:extLst>
                <a:ext uri="{FF2B5EF4-FFF2-40B4-BE49-F238E27FC236}">
                  <a16:creationId xmlns:a16="http://schemas.microsoft.com/office/drawing/2014/main" id="{5E10741A-8A71-4C59-B8B3-C671E8103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25" name="Группа 224">
            <a:extLst>
              <a:ext uri="{FF2B5EF4-FFF2-40B4-BE49-F238E27FC236}">
                <a16:creationId xmlns:a16="http://schemas.microsoft.com/office/drawing/2014/main" id="{E25E5F75-FD83-45F9-8E4F-094B7A377986}"/>
              </a:ext>
            </a:extLst>
          </p:cNvPr>
          <p:cNvGrpSpPr/>
          <p:nvPr/>
        </p:nvGrpSpPr>
        <p:grpSpPr>
          <a:xfrm>
            <a:off x="2410550" y="2852863"/>
            <a:ext cx="2134542" cy="938180"/>
            <a:chOff x="2943339" y="2882242"/>
            <a:chExt cx="2134542" cy="938180"/>
          </a:xfrm>
        </p:grpSpPr>
        <p:sp>
          <p:nvSpPr>
            <p:cNvPr id="226" name="Прямоугольник: скругленные углы 225">
              <a:extLst>
                <a:ext uri="{FF2B5EF4-FFF2-40B4-BE49-F238E27FC236}">
                  <a16:creationId xmlns:a16="http://schemas.microsoft.com/office/drawing/2014/main" id="{B502FF39-FF4C-40AC-864F-00B259A54342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7" name="Прямоугольник 226">
              <a:extLst>
                <a:ext uri="{FF2B5EF4-FFF2-40B4-BE49-F238E27FC236}">
                  <a16:creationId xmlns:a16="http://schemas.microsoft.com/office/drawing/2014/main" id="{47617057-4460-4FA1-9D24-5C9F4035965C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28" name="Прямоугольник 227">
              <a:extLst>
                <a:ext uri="{FF2B5EF4-FFF2-40B4-BE49-F238E27FC236}">
                  <a16:creationId xmlns:a16="http://schemas.microsoft.com/office/drawing/2014/main" id="{EDB22AF9-7BBF-459A-B1DB-F493BDB76A92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29" name="Рисунок 228">
              <a:extLst>
                <a:ext uri="{FF2B5EF4-FFF2-40B4-BE49-F238E27FC236}">
                  <a16:creationId xmlns:a16="http://schemas.microsoft.com/office/drawing/2014/main" id="{BE404DF2-F4C0-4158-A62B-D468504E8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30" name="Группа 229">
            <a:extLst>
              <a:ext uri="{FF2B5EF4-FFF2-40B4-BE49-F238E27FC236}">
                <a16:creationId xmlns:a16="http://schemas.microsoft.com/office/drawing/2014/main" id="{B7B6C5F0-559E-4382-812A-3DE4ABADE77C}"/>
              </a:ext>
            </a:extLst>
          </p:cNvPr>
          <p:cNvGrpSpPr/>
          <p:nvPr/>
        </p:nvGrpSpPr>
        <p:grpSpPr>
          <a:xfrm>
            <a:off x="4596040" y="2852863"/>
            <a:ext cx="2134542" cy="938180"/>
            <a:chOff x="2943339" y="2882242"/>
            <a:chExt cx="2134542" cy="938180"/>
          </a:xfrm>
        </p:grpSpPr>
        <p:sp>
          <p:nvSpPr>
            <p:cNvPr id="231" name="Прямоугольник: скругленные углы 230">
              <a:extLst>
                <a:ext uri="{FF2B5EF4-FFF2-40B4-BE49-F238E27FC236}">
                  <a16:creationId xmlns:a16="http://schemas.microsoft.com/office/drawing/2014/main" id="{E29225B1-0C16-4B51-83CB-501F66DA95C2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2" name="Прямоугольник 231">
              <a:extLst>
                <a:ext uri="{FF2B5EF4-FFF2-40B4-BE49-F238E27FC236}">
                  <a16:creationId xmlns:a16="http://schemas.microsoft.com/office/drawing/2014/main" id="{D30F41F7-5AA7-48AB-9D63-7F5371CE63C2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33" name="Прямоугольник 232">
              <a:extLst>
                <a:ext uri="{FF2B5EF4-FFF2-40B4-BE49-F238E27FC236}">
                  <a16:creationId xmlns:a16="http://schemas.microsoft.com/office/drawing/2014/main" id="{013030E6-0FFA-4548-8CBD-7434646FA5FD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34" name="Рисунок 233">
              <a:extLst>
                <a:ext uri="{FF2B5EF4-FFF2-40B4-BE49-F238E27FC236}">
                  <a16:creationId xmlns:a16="http://schemas.microsoft.com/office/drawing/2014/main" id="{CD3C8679-9D74-4FCF-B6E6-62219946EB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35" name="Группа 234">
            <a:extLst>
              <a:ext uri="{FF2B5EF4-FFF2-40B4-BE49-F238E27FC236}">
                <a16:creationId xmlns:a16="http://schemas.microsoft.com/office/drawing/2014/main" id="{1A9C99AC-42C1-4A1F-9997-CCD45A544635}"/>
              </a:ext>
            </a:extLst>
          </p:cNvPr>
          <p:cNvGrpSpPr/>
          <p:nvPr/>
        </p:nvGrpSpPr>
        <p:grpSpPr>
          <a:xfrm>
            <a:off x="178368" y="3944986"/>
            <a:ext cx="2134542" cy="938180"/>
            <a:chOff x="2943339" y="2882242"/>
            <a:chExt cx="2134542" cy="938180"/>
          </a:xfrm>
        </p:grpSpPr>
        <p:sp>
          <p:nvSpPr>
            <p:cNvPr id="236" name="Прямоугольник: скругленные углы 235">
              <a:extLst>
                <a:ext uri="{FF2B5EF4-FFF2-40B4-BE49-F238E27FC236}">
                  <a16:creationId xmlns:a16="http://schemas.microsoft.com/office/drawing/2014/main" id="{51C829DE-8B5A-4668-9A87-B5CA0AF178F7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7" name="Прямоугольник 236">
              <a:extLst>
                <a:ext uri="{FF2B5EF4-FFF2-40B4-BE49-F238E27FC236}">
                  <a16:creationId xmlns:a16="http://schemas.microsoft.com/office/drawing/2014/main" id="{2A43911B-4F9E-45A9-8323-504961C08CF5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38" name="Прямоугольник 237">
              <a:extLst>
                <a:ext uri="{FF2B5EF4-FFF2-40B4-BE49-F238E27FC236}">
                  <a16:creationId xmlns:a16="http://schemas.microsoft.com/office/drawing/2014/main" id="{E6227C42-FA33-4D93-BAEB-BFE59515F0D2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39" name="Рисунок 238">
              <a:extLst>
                <a:ext uri="{FF2B5EF4-FFF2-40B4-BE49-F238E27FC236}">
                  <a16:creationId xmlns:a16="http://schemas.microsoft.com/office/drawing/2014/main" id="{73146902-1FF0-43AE-994B-616396FAB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40" name="Группа 239">
            <a:extLst>
              <a:ext uri="{FF2B5EF4-FFF2-40B4-BE49-F238E27FC236}">
                <a16:creationId xmlns:a16="http://schemas.microsoft.com/office/drawing/2014/main" id="{AD5B8540-B8CA-4E0F-BCE2-A729127A974B}"/>
              </a:ext>
            </a:extLst>
          </p:cNvPr>
          <p:cNvGrpSpPr/>
          <p:nvPr/>
        </p:nvGrpSpPr>
        <p:grpSpPr>
          <a:xfrm>
            <a:off x="2410550" y="3963206"/>
            <a:ext cx="2134542" cy="938180"/>
            <a:chOff x="2943339" y="2882242"/>
            <a:chExt cx="2134542" cy="938180"/>
          </a:xfrm>
        </p:grpSpPr>
        <p:sp>
          <p:nvSpPr>
            <p:cNvPr id="241" name="Прямоугольник: скругленные углы 240">
              <a:extLst>
                <a:ext uri="{FF2B5EF4-FFF2-40B4-BE49-F238E27FC236}">
                  <a16:creationId xmlns:a16="http://schemas.microsoft.com/office/drawing/2014/main" id="{2F871304-B768-4025-9652-27CB677FE459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2" name="Прямоугольник 241">
              <a:extLst>
                <a:ext uri="{FF2B5EF4-FFF2-40B4-BE49-F238E27FC236}">
                  <a16:creationId xmlns:a16="http://schemas.microsoft.com/office/drawing/2014/main" id="{CB3A1F88-88CE-4906-A071-6FE0867D3BE7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43" name="Прямоугольник 242">
              <a:extLst>
                <a:ext uri="{FF2B5EF4-FFF2-40B4-BE49-F238E27FC236}">
                  <a16:creationId xmlns:a16="http://schemas.microsoft.com/office/drawing/2014/main" id="{5A80B8BA-8C84-4B6E-99A9-D9067E04373F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44" name="Рисунок 243">
              <a:extLst>
                <a:ext uri="{FF2B5EF4-FFF2-40B4-BE49-F238E27FC236}">
                  <a16:creationId xmlns:a16="http://schemas.microsoft.com/office/drawing/2014/main" id="{BB12DD81-14D2-4E7A-AE04-9428E6A70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45" name="Группа 244">
            <a:extLst>
              <a:ext uri="{FF2B5EF4-FFF2-40B4-BE49-F238E27FC236}">
                <a16:creationId xmlns:a16="http://schemas.microsoft.com/office/drawing/2014/main" id="{CA619336-6492-4FD9-9AEC-EA09B9B68F06}"/>
              </a:ext>
            </a:extLst>
          </p:cNvPr>
          <p:cNvGrpSpPr/>
          <p:nvPr/>
        </p:nvGrpSpPr>
        <p:grpSpPr>
          <a:xfrm>
            <a:off x="4596040" y="3963206"/>
            <a:ext cx="2134542" cy="938180"/>
            <a:chOff x="2943339" y="2882242"/>
            <a:chExt cx="2134542" cy="938180"/>
          </a:xfrm>
        </p:grpSpPr>
        <p:sp>
          <p:nvSpPr>
            <p:cNvPr id="246" name="Прямоугольник: скругленные углы 245">
              <a:extLst>
                <a:ext uri="{FF2B5EF4-FFF2-40B4-BE49-F238E27FC236}">
                  <a16:creationId xmlns:a16="http://schemas.microsoft.com/office/drawing/2014/main" id="{C7C8877C-430D-45B1-86DC-18382B8DC0DE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7" name="Прямоугольник 246">
              <a:extLst>
                <a:ext uri="{FF2B5EF4-FFF2-40B4-BE49-F238E27FC236}">
                  <a16:creationId xmlns:a16="http://schemas.microsoft.com/office/drawing/2014/main" id="{2D3EEFF1-F0B6-4374-ADED-46D61D4692CD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48" name="Прямоугольник 247">
              <a:extLst>
                <a:ext uri="{FF2B5EF4-FFF2-40B4-BE49-F238E27FC236}">
                  <a16:creationId xmlns:a16="http://schemas.microsoft.com/office/drawing/2014/main" id="{B0BA8828-FF87-4657-BF33-7E4263AF9FFF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49" name="Рисунок 248">
              <a:extLst>
                <a:ext uri="{FF2B5EF4-FFF2-40B4-BE49-F238E27FC236}">
                  <a16:creationId xmlns:a16="http://schemas.microsoft.com/office/drawing/2014/main" id="{A33727B3-528C-44F2-B955-D905D862D4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50" name="Группа 249">
            <a:extLst>
              <a:ext uri="{FF2B5EF4-FFF2-40B4-BE49-F238E27FC236}">
                <a16:creationId xmlns:a16="http://schemas.microsoft.com/office/drawing/2014/main" id="{139F4CF1-FF97-4F21-B39F-68788D4572C9}"/>
              </a:ext>
            </a:extLst>
          </p:cNvPr>
          <p:cNvGrpSpPr/>
          <p:nvPr/>
        </p:nvGrpSpPr>
        <p:grpSpPr>
          <a:xfrm>
            <a:off x="178368" y="5091769"/>
            <a:ext cx="2134542" cy="938180"/>
            <a:chOff x="2943339" y="2882242"/>
            <a:chExt cx="2134542" cy="938180"/>
          </a:xfrm>
        </p:grpSpPr>
        <p:sp>
          <p:nvSpPr>
            <p:cNvPr id="251" name="Прямоугольник: скругленные углы 250">
              <a:extLst>
                <a:ext uri="{FF2B5EF4-FFF2-40B4-BE49-F238E27FC236}">
                  <a16:creationId xmlns:a16="http://schemas.microsoft.com/office/drawing/2014/main" id="{56BEC464-A731-4697-8AD2-1EDC3A9028D4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7C5EC106-A211-44D3-85A8-B50D07C1E539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53" name="Прямоугольник 252">
              <a:extLst>
                <a:ext uri="{FF2B5EF4-FFF2-40B4-BE49-F238E27FC236}">
                  <a16:creationId xmlns:a16="http://schemas.microsoft.com/office/drawing/2014/main" id="{84DB6B3F-449A-4DC9-9FEB-8BF8A17D33DE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54" name="Рисунок 253">
              <a:extLst>
                <a:ext uri="{FF2B5EF4-FFF2-40B4-BE49-F238E27FC236}">
                  <a16:creationId xmlns:a16="http://schemas.microsoft.com/office/drawing/2014/main" id="{C1F9D014-3C67-4600-AEAE-9903DE3333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55" name="Группа 254">
            <a:extLst>
              <a:ext uri="{FF2B5EF4-FFF2-40B4-BE49-F238E27FC236}">
                <a16:creationId xmlns:a16="http://schemas.microsoft.com/office/drawing/2014/main" id="{91818A3A-8C63-499E-AD17-FBC7DDA6EBF3}"/>
              </a:ext>
            </a:extLst>
          </p:cNvPr>
          <p:cNvGrpSpPr/>
          <p:nvPr/>
        </p:nvGrpSpPr>
        <p:grpSpPr>
          <a:xfrm>
            <a:off x="2410550" y="5109989"/>
            <a:ext cx="2134542" cy="938180"/>
            <a:chOff x="2943339" y="2882242"/>
            <a:chExt cx="2134542" cy="938180"/>
          </a:xfrm>
        </p:grpSpPr>
        <p:sp>
          <p:nvSpPr>
            <p:cNvPr id="256" name="Прямоугольник: скругленные углы 255">
              <a:extLst>
                <a:ext uri="{FF2B5EF4-FFF2-40B4-BE49-F238E27FC236}">
                  <a16:creationId xmlns:a16="http://schemas.microsoft.com/office/drawing/2014/main" id="{D08A3EED-A0BE-4440-BFD9-2938961BC843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7" name="Прямоугольник 256">
              <a:extLst>
                <a:ext uri="{FF2B5EF4-FFF2-40B4-BE49-F238E27FC236}">
                  <a16:creationId xmlns:a16="http://schemas.microsoft.com/office/drawing/2014/main" id="{DEE41CAA-B886-4986-9240-32C1315CFF63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D7B12B61-7C37-4ED9-A4E2-AEA505320C37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59" name="Рисунок 258">
              <a:extLst>
                <a:ext uri="{FF2B5EF4-FFF2-40B4-BE49-F238E27FC236}">
                  <a16:creationId xmlns:a16="http://schemas.microsoft.com/office/drawing/2014/main" id="{203679A4-6AFD-4C33-AA94-9E5CD100F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60" name="Группа 259">
            <a:extLst>
              <a:ext uri="{FF2B5EF4-FFF2-40B4-BE49-F238E27FC236}">
                <a16:creationId xmlns:a16="http://schemas.microsoft.com/office/drawing/2014/main" id="{D21BE318-AFAB-4599-85A2-55675457E4A4}"/>
              </a:ext>
            </a:extLst>
          </p:cNvPr>
          <p:cNvGrpSpPr/>
          <p:nvPr/>
        </p:nvGrpSpPr>
        <p:grpSpPr>
          <a:xfrm>
            <a:off x="4596040" y="5109989"/>
            <a:ext cx="2134542" cy="938180"/>
            <a:chOff x="2943339" y="2882242"/>
            <a:chExt cx="2134542" cy="938180"/>
          </a:xfrm>
        </p:grpSpPr>
        <p:sp>
          <p:nvSpPr>
            <p:cNvPr id="261" name="Прямоугольник: скругленные углы 260">
              <a:extLst>
                <a:ext uri="{FF2B5EF4-FFF2-40B4-BE49-F238E27FC236}">
                  <a16:creationId xmlns:a16="http://schemas.microsoft.com/office/drawing/2014/main" id="{30FE8B39-2789-4CCF-BA45-417962D000BD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2" name="Прямоугольник 261">
              <a:extLst>
                <a:ext uri="{FF2B5EF4-FFF2-40B4-BE49-F238E27FC236}">
                  <a16:creationId xmlns:a16="http://schemas.microsoft.com/office/drawing/2014/main" id="{F1B374E1-11D3-4497-BB47-720917528511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63" name="Прямоугольник 262">
              <a:extLst>
                <a:ext uri="{FF2B5EF4-FFF2-40B4-BE49-F238E27FC236}">
                  <a16:creationId xmlns:a16="http://schemas.microsoft.com/office/drawing/2014/main" id="{67B9D5D8-BF63-4D58-BA83-96B8DFE4A71A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64" name="Рисунок 263">
              <a:extLst>
                <a:ext uri="{FF2B5EF4-FFF2-40B4-BE49-F238E27FC236}">
                  <a16:creationId xmlns:a16="http://schemas.microsoft.com/office/drawing/2014/main" id="{30B3F517-1153-4796-A98E-328A81410C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65" name="Группа 264">
            <a:extLst>
              <a:ext uri="{FF2B5EF4-FFF2-40B4-BE49-F238E27FC236}">
                <a16:creationId xmlns:a16="http://schemas.microsoft.com/office/drawing/2014/main" id="{CB18B720-2D45-464D-8778-7B9E241FF0E1}"/>
              </a:ext>
            </a:extLst>
          </p:cNvPr>
          <p:cNvGrpSpPr/>
          <p:nvPr/>
        </p:nvGrpSpPr>
        <p:grpSpPr>
          <a:xfrm>
            <a:off x="178368" y="6202112"/>
            <a:ext cx="2134542" cy="938180"/>
            <a:chOff x="2943339" y="2882242"/>
            <a:chExt cx="2134542" cy="938180"/>
          </a:xfrm>
        </p:grpSpPr>
        <p:sp>
          <p:nvSpPr>
            <p:cNvPr id="266" name="Прямоугольник: скругленные углы 265">
              <a:extLst>
                <a:ext uri="{FF2B5EF4-FFF2-40B4-BE49-F238E27FC236}">
                  <a16:creationId xmlns:a16="http://schemas.microsoft.com/office/drawing/2014/main" id="{577B05BB-722D-47B0-8746-8A11CB1D6929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7" name="Прямоугольник 266">
              <a:extLst>
                <a:ext uri="{FF2B5EF4-FFF2-40B4-BE49-F238E27FC236}">
                  <a16:creationId xmlns:a16="http://schemas.microsoft.com/office/drawing/2014/main" id="{5C04E5E2-07BD-42CC-A564-AB03CDBFE821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FF7C5DF0-2488-4B38-A700-C55FA19ECA07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69" name="Рисунок 268">
              <a:extLst>
                <a:ext uri="{FF2B5EF4-FFF2-40B4-BE49-F238E27FC236}">
                  <a16:creationId xmlns:a16="http://schemas.microsoft.com/office/drawing/2014/main" id="{8E495EE8-FCE8-4505-96FB-D770606A12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70" name="Группа 269">
            <a:extLst>
              <a:ext uri="{FF2B5EF4-FFF2-40B4-BE49-F238E27FC236}">
                <a16:creationId xmlns:a16="http://schemas.microsoft.com/office/drawing/2014/main" id="{8E9BACA6-6D8A-4085-A7C3-D894AC1BD277}"/>
              </a:ext>
            </a:extLst>
          </p:cNvPr>
          <p:cNvGrpSpPr/>
          <p:nvPr/>
        </p:nvGrpSpPr>
        <p:grpSpPr>
          <a:xfrm>
            <a:off x="2410550" y="6220332"/>
            <a:ext cx="2134542" cy="938180"/>
            <a:chOff x="2943339" y="2882242"/>
            <a:chExt cx="2134542" cy="938180"/>
          </a:xfrm>
        </p:grpSpPr>
        <p:sp>
          <p:nvSpPr>
            <p:cNvPr id="271" name="Прямоугольник: скругленные углы 270">
              <a:extLst>
                <a:ext uri="{FF2B5EF4-FFF2-40B4-BE49-F238E27FC236}">
                  <a16:creationId xmlns:a16="http://schemas.microsoft.com/office/drawing/2014/main" id="{463D14BD-C371-4D9F-A24B-FCA99D91DC42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2" name="Прямоугольник 271">
              <a:extLst>
                <a:ext uri="{FF2B5EF4-FFF2-40B4-BE49-F238E27FC236}">
                  <a16:creationId xmlns:a16="http://schemas.microsoft.com/office/drawing/2014/main" id="{7193E3FE-F822-44BB-A911-4EF5BF0237CD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73" name="Прямоугольник 272">
              <a:extLst>
                <a:ext uri="{FF2B5EF4-FFF2-40B4-BE49-F238E27FC236}">
                  <a16:creationId xmlns:a16="http://schemas.microsoft.com/office/drawing/2014/main" id="{9F3654A6-1493-4FE0-AFF5-B533028A9EFE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74" name="Рисунок 273">
              <a:extLst>
                <a:ext uri="{FF2B5EF4-FFF2-40B4-BE49-F238E27FC236}">
                  <a16:creationId xmlns:a16="http://schemas.microsoft.com/office/drawing/2014/main" id="{1204FC7F-3177-4121-9B9F-5EA1F5C8E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75" name="Группа 274">
            <a:extLst>
              <a:ext uri="{FF2B5EF4-FFF2-40B4-BE49-F238E27FC236}">
                <a16:creationId xmlns:a16="http://schemas.microsoft.com/office/drawing/2014/main" id="{046D0FE7-03CD-44D5-9DDB-69248B554D4F}"/>
              </a:ext>
            </a:extLst>
          </p:cNvPr>
          <p:cNvGrpSpPr/>
          <p:nvPr/>
        </p:nvGrpSpPr>
        <p:grpSpPr>
          <a:xfrm>
            <a:off x="4596040" y="6220332"/>
            <a:ext cx="2134542" cy="938180"/>
            <a:chOff x="2943339" y="2882242"/>
            <a:chExt cx="2134542" cy="938180"/>
          </a:xfrm>
        </p:grpSpPr>
        <p:sp>
          <p:nvSpPr>
            <p:cNvPr id="276" name="Прямоугольник: скругленные углы 275">
              <a:extLst>
                <a:ext uri="{FF2B5EF4-FFF2-40B4-BE49-F238E27FC236}">
                  <a16:creationId xmlns:a16="http://schemas.microsoft.com/office/drawing/2014/main" id="{99EB6AC7-812F-41D6-9B4F-2606064DAB1E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7" name="Прямоугольник 276">
              <a:extLst>
                <a:ext uri="{FF2B5EF4-FFF2-40B4-BE49-F238E27FC236}">
                  <a16:creationId xmlns:a16="http://schemas.microsoft.com/office/drawing/2014/main" id="{859D29A8-1A8E-4FD0-9418-449EEFCB2838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78" name="Прямоугольник 277">
              <a:extLst>
                <a:ext uri="{FF2B5EF4-FFF2-40B4-BE49-F238E27FC236}">
                  <a16:creationId xmlns:a16="http://schemas.microsoft.com/office/drawing/2014/main" id="{99AAA0DC-7411-4CEB-B3DE-F939D8C39C07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79" name="Рисунок 278">
              <a:extLst>
                <a:ext uri="{FF2B5EF4-FFF2-40B4-BE49-F238E27FC236}">
                  <a16:creationId xmlns:a16="http://schemas.microsoft.com/office/drawing/2014/main" id="{1C742B8C-C36D-4D40-A33B-009EA2615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80" name="Группа 279">
            <a:extLst>
              <a:ext uri="{FF2B5EF4-FFF2-40B4-BE49-F238E27FC236}">
                <a16:creationId xmlns:a16="http://schemas.microsoft.com/office/drawing/2014/main" id="{92154D6E-669B-4053-A151-8A8C31559D91}"/>
              </a:ext>
            </a:extLst>
          </p:cNvPr>
          <p:cNvGrpSpPr/>
          <p:nvPr/>
        </p:nvGrpSpPr>
        <p:grpSpPr>
          <a:xfrm>
            <a:off x="178368" y="7258325"/>
            <a:ext cx="2134542" cy="938180"/>
            <a:chOff x="2943339" y="2882242"/>
            <a:chExt cx="2134542" cy="938180"/>
          </a:xfrm>
        </p:grpSpPr>
        <p:sp>
          <p:nvSpPr>
            <p:cNvPr id="281" name="Прямоугольник: скругленные углы 280">
              <a:extLst>
                <a:ext uri="{FF2B5EF4-FFF2-40B4-BE49-F238E27FC236}">
                  <a16:creationId xmlns:a16="http://schemas.microsoft.com/office/drawing/2014/main" id="{A3A4D4EB-F707-4DF9-9A40-F3C7A039FCCB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2" name="Прямоугольник 281">
              <a:extLst>
                <a:ext uri="{FF2B5EF4-FFF2-40B4-BE49-F238E27FC236}">
                  <a16:creationId xmlns:a16="http://schemas.microsoft.com/office/drawing/2014/main" id="{E25E7648-F9FE-4F90-AB1C-7A796B58085E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83" name="Прямоугольник 282">
              <a:extLst>
                <a:ext uri="{FF2B5EF4-FFF2-40B4-BE49-F238E27FC236}">
                  <a16:creationId xmlns:a16="http://schemas.microsoft.com/office/drawing/2014/main" id="{CD8A17F8-6DEC-4FD0-8FEB-9E5DB8F202A1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84" name="Рисунок 283">
              <a:extLst>
                <a:ext uri="{FF2B5EF4-FFF2-40B4-BE49-F238E27FC236}">
                  <a16:creationId xmlns:a16="http://schemas.microsoft.com/office/drawing/2014/main" id="{EFC74008-18B4-408F-AC99-655FC0B97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85" name="Группа 284">
            <a:extLst>
              <a:ext uri="{FF2B5EF4-FFF2-40B4-BE49-F238E27FC236}">
                <a16:creationId xmlns:a16="http://schemas.microsoft.com/office/drawing/2014/main" id="{C28EBB47-73AC-428C-94EC-93506813FEDC}"/>
              </a:ext>
            </a:extLst>
          </p:cNvPr>
          <p:cNvGrpSpPr/>
          <p:nvPr/>
        </p:nvGrpSpPr>
        <p:grpSpPr>
          <a:xfrm>
            <a:off x="2410550" y="7276545"/>
            <a:ext cx="2134542" cy="938180"/>
            <a:chOff x="2943339" y="2882242"/>
            <a:chExt cx="2134542" cy="938180"/>
          </a:xfrm>
        </p:grpSpPr>
        <p:sp>
          <p:nvSpPr>
            <p:cNvPr id="286" name="Прямоугольник: скругленные углы 285">
              <a:extLst>
                <a:ext uri="{FF2B5EF4-FFF2-40B4-BE49-F238E27FC236}">
                  <a16:creationId xmlns:a16="http://schemas.microsoft.com/office/drawing/2014/main" id="{D317007A-50F5-45C0-AA65-5BB105A8B190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7" name="Прямоугольник 286">
              <a:extLst>
                <a:ext uri="{FF2B5EF4-FFF2-40B4-BE49-F238E27FC236}">
                  <a16:creationId xmlns:a16="http://schemas.microsoft.com/office/drawing/2014/main" id="{95598C56-DD51-4301-BD55-A24B11FF654D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88" name="Прямоугольник 287">
              <a:extLst>
                <a:ext uri="{FF2B5EF4-FFF2-40B4-BE49-F238E27FC236}">
                  <a16:creationId xmlns:a16="http://schemas.microsoft.com/office/drawing/2014/main" id="{60B0C96E-8503-4DAA-ADA2-E35DE366E9F6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89" name="Рисунок 288">
              <a:extLst>
                <a:ext uri="{FF2B5EF4-FFF2-40B4-BE49-F238E27FC236}">
                  <a16:creationId xmlns:a16="http://schemas.microsoft.com/office/drawing/2014/main" id="{F4AF0BC8-2863-4DA8-923E-DD11A1138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90" name="Группа 289">
            <a:extLst>
              <a:ext uri="{FF2B5EF4-FFF2-40B4-BE49-F238E27FC236}">
                <a16:creationId xmlns:a16="http://schemas.microsoft.com/office/drawing/2014/main" id="{0F7EBBAE-E8CA-45F6-99D5-41A6DBCBBEAA}"/>
              </a:ext>
            </a:extLst>
          </p:cNvPr>
          <p:cNvGrpSpPr/>
          <p:nvPr/>
        </p:nvGrpSpPr>
        <p:grpSpPr>
          <a:xfrm>
            <a:off x="4596040" y="7276545"/>
            <a:ext cx="2134542" cy="938180"/>
            <a:chOff x="2943339" y="2882242"/>
            <a:chExt cx="2134542" cy="938180"/>
          </a:xfrm>
        </p:grpSpPr>
        <p:sp>
          <p:nvSpPr>
            <p:cNvPr id="291" name="Прямоугольник: скругленные углы 290">
              <a:extLst>
                <a:ext uri="{FF2B5EF4-FFF2-40B4-BE49-F238E27FC236}">
                  <a16:creationId xmlns:a16="http://schemas.microsoft.com/office/drawing/2014/main" id="{EEEC9B8C-9950-46D1-9423-EE077EFF49F3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2" name="Прямоугольник 291">
              <a:extLst>
                <a:ext uri="{FF2B5EF4-FFF2-40B4-BE49-F238E27FC236}">
                  <a16:creationId xmlns:a16="http://schemas.microsoft.com/office/drawing/2014/main" id="{A0D45F6A-E133-46B2-9595-281E790CBC0F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66BFD613-2AE7-4FD6-9F42-D72F5807C991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94" name="Рисунок 293">
              <a:extLst>
                <a:ext uri="{FF2B5EF4-FFF2-40B4-BE49-F238E27FC236}">
                  <a16:creationId xmlns:a16="http://schemas.microsoft.com/office/drawing/2014/main" id="{2AFA4291-E323-41CD-B595-4E8C4D5709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295" name="Группа 294">
            <a:extLst>
              <a:ext uri="{FF2B5EF4-FFF2-40B4-BE49-F238E27FC236}">
                <a16:creationId xmlns:a16="http://schemas.microsoft.com/office/drawing/2014/main" id="{8FB41F58-5D1C-4B7A-BA13-F5A33914F85A}"/>
              </a:ext>
            </a:extLst>
          </p:cNvPr>
          <p:cNvGrpSpPr/>
          <p:nvPr/>
        </p:nvGrpSpPr>
        <p:grpSpPr>
          <a:xfrm>
            <a:off x="178368" y="8368668"/>
            <a:ext cx="2134542" cy="938180"/>
            <a:chOff x="2943339" y="2882242"/>
            <a:chExt cx="2134542" cy="938180"/>
          </a:xfrm>
        </p:grpSpPr>
        <p:sp>
          <p:nvSpPr>
            <p:cNvPr id="296" name="Прямоугольник: скругленные углы 295">
              <a:extLst>
                <a:ext uri="{FF2B5EF4-FFF2-40B4-BE49-F238E27FC236}">
                  <a16:creationId xmlns:a16="http://schemas.microsoft.com/office/drawing/2014/main" id="{064118C2-E285-4D4B-A571-A0A470A0E1F2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7" name="Прямоугольник 296">
              <a:extLst>
                <a:ext uri="{FF2B5EF4-FFF2-40B4-BE49-F238E27FC236}">
                  <a16:creationId xmlns:a16="http://schemas.microsoft.com/office/drawing/2014/main" id="{7C536D70-9509-4599-A000-5CCBA2259150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298" name="Прямоугольник 297">
              <a:extLst>
                <a:ext uri="{FF2B5EF4-FFF2-40B4-BE49-F238E27FC236}">
                  <a16:creationId xmlns:a16="http://schemas.microsoft.com/office/drawing/2014/main" id="{74DDDD9C-7D0E-41B4-9F20-9F9DD7BEEE8C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299" name="Рисунок 298">
              <a:extLst>
                <a:ext uri="{FF2B5EF4-FFF2-40B4-BE49-F238E27FC236}">
                  <a16:creationId xmlns:a16="http://schemas.microsoft.com/office/drawing/2014/main" id="{07770583-CC5A-4B75-8D95-93FEEC7EB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300" name="Группа 299">
            <a:extLst>
              <a:ext uri="{FF2B5EF4-FFF2-40B4-BE49-F238E27FC236}">
                <a16:creationId xmlns:a16="http://schemas.microsoft.com/office/drawing/2014/main" id="{EA6EC8BA-7FD3-4ED3-BD61-F3E1BAFF50AA}"/>
              </a:ext>
            </a:extLst>
          </p:cNvPr>
          <p:cNvGrpSpPr/>
          <p:nvPr/>
        </p:nvGrpSpPr>
        <p:grpSpPr>
          <a:xfrm>
            <a:off x="2410550" y="8386888"/>
            <a:ext cx="2134542" cy="938180"/>
            <a:chOff x="2943339" y="2882242"/>
            <a:chExt cx="2134542" cy="938180"/>
          </a:xfrm>
        </p:grpSpPr>
        <p:sp>
          <p:nvSpPr>
            <p:cNvPr id="301" name="Прямоугольник: скругленные углы 300">
              <a:extLst>
                <a:ext uri="{FF2B5EF4-FFF2-40B4-BE49-F238E27FC236}">
                  <a16:creationId xmlns:a16="http://schemas.microsoft.com/office/drawing/2014/main" id="{FA8CE9BD-48E6-4933-913F-9CE071EE8F92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2" name="Прямоугольник 301">
              <a:extLst>
                <a:ext uri="{FF2B5EF4-FFF2-40B4-BE49-F238E27FC236}">
                  <a16:creationId xmlns:a16="http://schemas.microsoft.com/office/drawing/2014/main" id="{C4EE1A2F-CD44-40D4-995C-37705D20C327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303" name="Прямоугольник 302">
              <a:extLst>
                <a:ext uri="{FF2B5EF4-FFF2-40B4-BE49-F238E27FC236}">
                  <a16:creationId xmlns:a16="http://schemas.microsoft.com/office/drawing/2014/main" id="{7053AE7E-7865-4617-9F8F-24828D48C70D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304" name="Рисунок 303">
              <a:extLst>
                <a:ext uri="{FF2B5EF4-FFF2-40B4-BE49-F238E27FC236}">
                  <a16:creationId xmlns:a16="http://schemas.microsoft.com/office/drawing/2014/main" id="{6C768BFB-2AF8-46FD-ACED-431250CE07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  <p:grpSp>
        <p:nvGrpSpPr>
          <p:cNvPr id="305" name="Группа 304">
            <a:extLst>
              <a:ext uri="{FF2B5EF4-FFF2-40B4-BE49-F238E27FC236}">
                <a16:creationId xmlns:a16="http://schemas.microsoft.com/office/drawing/2014/main" id="{65E15DA6-B67B-459B-827A-04C9FBA0CFBC}"/>
              </a:ext>
            </a:extLst>
          </p:cNvPr>
          <p:cNvGrpSpPr/>
          <p:nvPr/>
        </p:nvGrpSpPr>
        <p:grpSpPr>
          <a:xfrm>
            <a:off x="4596040" y="8386888"/>
            <a:ext cx="2134542" cy="938180"/>
            <a:chOff x="2943339" y="2882242"/>
            <a:chExt cx="2134542" cy="938180"/>
          </a:xfrm>
        </p:grpSpPr>
        <p:sp>
          <p:nvSpPr>
            <p:cNvPr id="306" name="Прямоугольник: скругленные углы 305">
              <a:extLst>
                <a:ext uri="{FF2B5EF4-FFF2-40B4-BE49-F238E27FC236}">
                  <a16:creationId xmlns:a16="http://schemas.microsoft.com/office/drawing/2014/main" id="{2156D95F-02F7-4A0C-B25C-EE6D5995BC3B}"/>
                </a:ext>
              </a:extLst>
            </p:cNvPr>
            <p:cNvSpPr/>
            <p:nvPr/>
          </p:nvSpPr>
          <p:spPr>
            <a:xfrm>
              <a:off x="2977874" y="2882242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7" name="Прямоугольник 306">
              <a:extLst>
                <a:ext uri="{FF2B5EF4-FFF2-40B4-BE49-F238E27FC236}">
                  <a16:creationId xmlns:a16="http://schemas.microsoft.com/office/drawing/2014/main" id="{56F33284-1973-4E20-8D5A-1EFD421798DD}"/>
                </a:ext>
              </a:extLst>
            </p:cNvPr>
            <p:cNvSpPr/>
            <p:nvPr/>
          </p:nvSpPr>
          <p:spPr>
            <a:xfrm>
              <a:off x="2943339" y="2900462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308" name="Прямоугольник 307">
              <a:extLst>
                <a:ext uri="{FF2B5EF4-FFF2-40B4-BE49-F238E27FC236}">
                  <a16:creationId xmlns:a16="http://schemas.microsoft.com/office/drawing/2014/main" id="{7204DFEA-28CA-41C1-8D60-E60B53AC77ED}"/>
                </a:ext>
              </a:extLst>
            </p:cNvPr>
            <p:cNvSpPr/>
            <p:nvPr/>
          </p:nvSpPr>
          <p:spPr>
            <a:xfrm>
              <a:off x="2988863" y="327955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29B6C8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№1</a:t>
              </a:r>
            </a:p>
          </p:txBody>
        </p:sp>
        <p:pic>
          <p:nvPicPr>
            <p:cNvPr id="309" name="Рисунок 308">
              <a:extLst>
                <a:ext uri="{FF2B5EF4-FFF2-40B4-BE49-F238E27FC236}">
                  <a16:creationId xmlns:a16="http://schemas.microsoft.com/office/drawing/2014/main" id="{A10BD152-151F-4110-8FAE-8EC0A4A195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0679" y="2936221"/>
              <a:ext cx="837245" cy="842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7859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0FAE9F55-BA12-4D3A-8D6A-D1D6979AA4E9}"/>
              </a:ext>
            </a:extLst>
          </p:cNvPr>
          <p:cNvGrpSpPr/>
          <p:nvPr/>
        </p:nvGrpSpPr>
        <p:grpSpPr>
          <a:xfrm>
            <a:off x="313576" y="421476"/>
            <a:ext cx="6110113" cy="1232269"/>
            <a:chOff x="429397" y="633511"/>
            <a:chExt cx="6110113" cy="1232269"/>
          </a:xfrm>
        </p:grpSpPr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8082DA4B-7357-4C8C-96E0-757F8C5B010B}"/>
                </a:ext>
              </a:extLst>
            </p:cNvPr>
            <p:cNvGrpSpPr/>
            <p:nvPr/>
          </p:nvGrpSpPr>
          <p:grpSpPr>
            <a:xfrm>
              <a:off x="429397" y="648889"/>
              <a:ext cx="2964873" cy="1216891"/>
              <a:chOff x="424794" y="698248"/>
              <a:chExt cx="2964873" cy="1216891"/>
            </a:xfrm>
          </p:grpSpPr>
          <p:grpSp>
            <p:nvGrpSpPr>
              <p:cNvPr id="3" name="Группа 2">
                <a:extLst>
                  <a:ext uri="{FF2B5EF4-FFF2-40B4-BE49-F238E27FC236}">
                    <a16:creationId xmlns:a16="http://schemas.microsoft.com/office/drawing/2014/main" id="{E4953A13-CD89-4A3A-A003-10B68E198D60}"/>
                  </a:ext>
                </a:extLst>
              </p:cNvPr>
              <p:cNvGrpSpPr/>
              <p:nvPr/>
            </p:nvGrpSpPr>
            <p:grpSpPr>
              <a:xfrm>
                <a:off x="424794" y="698248"/>
                <a:ext cx="2964873" cy="1216891"/>
                <a:chOff x="464127" y="431949"/>
                <a:chExt cx="2964873" cy="1216891"/>
              </a:xfrm>
            </p:grpSpPr>
            <p:sp>
              <p:nvSpPr>
                <p:cNvPr id="4" name="Прямоугольник: скругленные углы 3">
                  <a:extLst>
                    <a:ext uri="{FF2B5EF4-FFF2-40B4-BE49-F238E27FC236}">
                      <a16:creationId xmlns:a16="http://schemas.microsoft.com/office/drawing/2014/main" id="{E3BEA2A6-2501-4209-89C5-50018347D277}"/>
                    </a:ext>
                  </a:extLst>
                </p:cNvPr>
                <p:cNvSpPr/>
                <p:nvPr/>
              </p:nvSpPr>
              <p:spPr>
                <a:xfrm>
                  <a:off x="464127" y="431949"/>
                  <a:ext cx="2964873" cy="1216891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5" name="Прямоугольник 4">
                  <a:extLst>
                    <a:ext uri="{FF2B5EF4-FFF2-40B4-BE49-F238E27FC236}">
                      <a16:creationId xmlns:a16="http://schemas.microsoft.com/office/drawing/2014/main" id="{667E9455-E4CC-48B0-96B6-26D46CD2CEE7}"/>
                    </a:ext>
                  </a:extLst>
                </p:cNvPr>
                <p:cNvSpPr/>
                <p:nvPr/>
              </p:nvSpPr>
              <p:spPr>
                <a:xfrm>
                  <a:off x="524494" y="431949"/>
                  <a:ext cx="1784719" cy="70788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Т</a:t>
                  </a:r>
                  <a:r>
                    <a:rPr lang="ru-RU" sz="4000" b="1" cap="none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етрадь</a:t>
                  </a:r>
                </a:p>
              </p:txBody>
            </p:sp>
            <p:sp>
              <p:nvSpPr>
                <p:cNvPr id="6" name="Прямоугольник 5">
                  <a:extLst>
                    <a:ext uri="{FF2B5EF4-FFF2-40B4-BE49-F238E27FC236}">
                      <a16:creationId xmlns:a16="http://schemas.microsoft.com/office/drawing/2014/main" id="{F980289B-C25C-460E-BDED-F62264D1C786}"/>
                    </a:ext>
                  </a:extLst>
                </p:cNvPr>
                <p:cNvSpPr/>
                <p:nvPr/>
              </p:nvSpPr>
              <p:spPr>
                <a:xfrm>
                  <a:off x="728038" y="933493"/>
                  <a:ext cx="1160827" cy="7078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№2</a:t>
                  </a:r>
                </a:p>
              </p:txBody>
            </p:sp>
          </p:grpSp>
          <p:pic>
            <p:nvPicPr>
              <p:cNvPr id="2" name="Рисунок 1">
                <a:extLst>
                  <a:ext uri="{FF2B5EF4-FFF2-40B4-BE49-F238E27FC236}">
                    <a16:creationId xmlns:a16="http://schemas.microsoft.com/office/drawing/2014/main" id="{983EDE3A-64A8-4CB5-82F3-081A0422D8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10266" y="762983"/>
                <a:ext cx="1087419" cy="1087419"/>
              </a:xfrm>
              <a:prstGeom prst="rect">
                <a:avLst/>
              </a:prstGeom>
            </p:spPr>
          </p:pic>
        </p:grpSp>
        <p:grpSp>
          <p:nvGrpSpPr>
            <p:cNvPr id="91" name="Группа 90">
              <a:extLst>
                <a:ext uri="{FF2B5EF4-FFF2-40B4-BE49-F238E27FC236}">
                  <a16:creationId xmlns:a16="http://schemas.microsoft.com/office/drawing/2014/main" id="{CA5C104D-01CD-44D0-B950-CB2275BF6AB7}"/>
                </a:ext>
              </a:extLst>
            </p:cNvPr>
            <p:cNvGrpSpPr/>
            <p:nvPr/>
          </p:nvGrpSpPr>
          <p:grpSpPr>
            <a:xfrm>
              <a:off x="3574637" y="633511"/>
              <a:ext cx="2964873" cy="1216891"/>
              <a:chOff x="424794" y="698248"/>
              <a:chExt cx="2964873" cy="1216891"/>
            </a:xfrm>
          </p:grpSpPr>
          <p:grpSp>
            <p:nvGrpSpPr>
              <p:cNvPr id="92" name="Группа 91">
                <a:extLst>
                  <a:ext uri="{FF2B5EF4-FFF2-40B4-BE49-F238E27FC236}">
                    <a16:creationId xmlns:a16="http://schemas.microsoft.com/office/drawing/2014/main" id="{AA74E0DF-0CFA-4BF5-A755-9C6B16FE831F}"/>
                  </a:ext>
                </a:extLst>
              </p:cNvPr>
              <p:cNvGrpSpPr/>
              <p:nvPr/>
            </p:nvGrpSpPr>
            <p:grpSpPr>
              <a:xfrm>
                <a:off x="424794" y="698248"/>
                <a:ext cx="2964873" cy="1216891"/>
                <a:chOff x="464127" y="431949"/>
                <a:chExt cx="2964873" cy="1216891"/>
              </a:xfrm>
            </p:grpSpPr>
            <p:sp>
              <p:nvSpPr>
                <p:cNvPr id="94" name="Прямоугольник: скругленные углы 93">
                  <a:extLst>
                    <a:ext uri="{FF2B5EF4-FFF2-40B4-BE49-F238E27FC236}">
                      <a16:creationId xmlns:a16="http://schemas.microsoft.com/office/drawing/2014/main" id="{503187A1-F7E6-484A-B23F-77570E2B71CC}"/>
                    </a:ext>
                  </a:extLst>
                </p:cNvPr>
                <p:cNvSpPr/>
                <p:nvPr/>
              </p:nvSpPr>
              <p:spPr>
                <a:xfrm>
                  <a:off x="464127" y="431949"/>
                  <a:ext cx="2964873" cy="1216891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95" name="Прямоугольник 94">
                  <a:extLst>
                    <a:ext uri="{FF2B5EF4-FFF2-40B4-BE49-F238E27FC236}">
                      <a16:creationId xmlns:a16="http://schemas.microsoft.com/office/drawing/2014/main" id="{2278B6AC-8BDB-42EA-9D8F-50597BDD4A44}"/>
                    </a:ext>
                  </a:extLst>
                </p:cNvPr>
                <p:cNvSpPr/>
                <p:nvPr/>
              </p:nvSpPr>
              <p:spPr>
                <a:xfrm>
                  <a:off x="524494" y="431949"/>
                  <a:ext cx="1784719" cy="70788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Т</a:t>
                  </a:r>
                  <a:r>
                    <a:rPr lang="ru-RU" sz="4000" b="1" cap="none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етрадь</a:t>
                  </a:r>
                </a:p>
              </p:txBody>
            </p:sp>
            <p:sp>
              <p:nvSpPr>
                <p:cNvPr id="96" name="Прямоугольник 95">
                  <a:extLst>
                    <a:ext uri="{FF2B5EF4-FFF2-40B4-BE49-F238E27FC236}">
                      <a16:creationId xmlns:a16="http://schemas.microsoft.com/office/drawing/2014/main" id="{B71DBCCD-6132-4D05-85BE-22DCE172F416}"/>
                    </a:ext>
                  </a:extLst>
                </p:cNvPr>
                <p:cNvSpPr/>
                <p:nvPr/>
              </p:nvSpPr>
              <p:spPr>
                <a:xfrm>
                  <a:off x="728038" y="933493"/>
                  <a:ext cx="1160827" cy="7078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№2</a:t>
                  </a:r>
                </a:p>
              </p:txBody>
            </p:sp>
          </p:grpSp>
          <p:pic>
            <p:nvPicPr>
              <p:cNvPr id="93" name="Рисунок 92">
                <a:extLst>
                  <a:ext uri="{FF2B5EF4-FFF2-40B4-BE49-F238E27FC236}">
                    <a16:creationId xmlns:a16="http://schemas.microsoft.com/office/drawing/2014/main" id="{29AA5EA1-886E-43B8-AE05-C8CF43A481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10266" y="762983"/>
                <a:ext cx="1087419" cy="1087419"/>
              </a:xfrm>
              <a:prstGeom prst="rect">
                <a:avLst/>
              </a:prstGeom>
            </p:spPr>
          </p:pic>
        </p:grpSp>
      </p:grpSp>
      <p:grpSp>
        <p:nvGrpSpPr>
          <p:cNvPr id="97" name="Группа 96">
            <a:extLst>
              <a:ext uri="{FF2B5EF4-FFF2-40B4-BE49-F238E27FC236}">
                <a16:creationId xmlns:a16="http://schemas.microsoft.com/office/drawing/2014/main" id="{6B2CDD07-8B9B-47D5-91C0-60F5BDC10D1D}"/>
              </a:ext>
            </a:extLst>
          </p:cNvPr>
          <p:cNvGrpSpPr/>
          <p:nvPr/>
        </p:nvGrpSpPr>
        <p:grpSpPr>
          <a:xfrm>
            <a:off x="313576" y="1783636"/>
            <a:ext cx="6110113" cy="1232269"/>
            <a:chOff x="429397" y="633511"/>
            <a:chExt cx="6110113" cy="1232269"/>
          </a:xfrm>
        </p:grpSpPr>
        <p:grpSp>
          <p:nvGrpSpPr>
            <p:cNvPr id="98" name="Группа 97">
              <a:extLst>
                <a:ext uri="{FF2B5EF4-FFF2-40B4-BE49-F238E27FC236}">
                  <a16:creationId xmlns:a16="http://schemas.microsoft.com/office/drawing/2014/main" id="{635F267B-696A-40AC-94C5-7A3820C07E5D}"/>
                </a:ext>
              </a:extLst>
            </p:cNvPr>
            <p:cNvGrpSpPr/>
            <p:nvPr/>
          </p:nvGrpSpPr>
          <p:grpSpPr>
            <a:xfrm>
              <a:off x="429397" y="648889"/>
              <a:ext cx="2964873" cy="1216891"/>
              <a:chOff x="424794" y="698248"/>
              <a:chExt cx="2964873" cy="1216891"/>
            </a:xfrm>
          </p:grpSpPr>
          <p:grpSp>
            <p:nvGrpSpPr>
              <p:cNvPr id="105" name="Группа 104">
                <a:extLst>
                  <a:ext uri="{FF2B5EF4-FFF2-40B4-BE49-F238E27FC236}">
                    <a16:creationId xmlns:a16="http://schemas.microsoft.com/office/drawing/2014/main" id="{DA65A176-2A17-4B1A-9ED1-827B2FCE6E35}"/>
                  </a:ext>
                </a:extLst>
              </p:cNvPr>
              <p:cNvGrpSpPr/>
              <p:nvPr/>
            </p:nvGrpSpPr>
            <p:grpSpPr>
              <a:xfrm>
                <a:off x="424794" y="698248"/>
                <a:ext cx="2964873" cy="1216891"/>
                <a:chOff x="464127" y="431949"/>
                <a:chExt cx="2964873" cy="1216891"/>
              </a:xfrm>
            </p:grpSpPr>
            <p:sp>
              <p:nvSpPr>
                <p:cNvPr id="107" name="Прямоугольник: скругленные углы 106">
                  <a:extLst>
                    <a:ext uri="{FF2B5EF4-FFF2-40B4-BE49-F238E27FC236}">
                      <a16:creationId xmlns:a16="http://schemas.microsoft.com/office/drawing/2014/main" id="{D247ED33-1C03-4738-B247-07AD3F8B7691}"/>
                    </a:ext>
                  </a:extLst>
                </p:cNvPr>
                <p:cNvSpPr/>
                <p:nvPr/>
              </p:nvSpPr>
              <p:spPr>
                <a:xfrm>
                  <a:off x="464127" y="431949"/>
                  <a:ext cx="2964873" cy="1216891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08" name="Прямоугольник 107">
                  <a:extLst>
                    <a:ext uri="{FF2B5EF4-FFF2-40B4-BE49-F238E27FC236}">
                      <a16:creationId xmlns:a16="http://schemas.microsoft.com/office/drawing/2014/main" id="{55DB6A01-BF58-447F-850D-F7B38A9A4B86}"/>
                    </a:ext>
                  </a:extLst>
                </p:cNvPr>
                <p:cNvSpPr/>
                <p:nvPr/>
              </p:nvSpPr>
              <p:spPr>
                <a:xfrm>
                  <a:off x="524494" y="431949"/>
                  <a:ext cx="1784719" cy="70788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Т</a:t>
                  </a:r>
                  <a:r>
                    <a:rPr lang="ru-RU" sz="4000" b="1" cap="none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етрадь</a:t>
                  </a:r>
                </a:p>
              </p:txBody>
            </p:sp>
            <p:sp>
              <p:nvSpPr>
                <p:cNvPr id="109" name="Прямоугольник 108">
                  <a:extLst>
                    <a:ext uri="{FF2B5EF4-FFF2-40B4-BE49-F238E27FC236}">
                      <a16:creationId xmlns:a16="http://schemas.microsoft.com/office/drawing/2014/main" id="{E9A94AA1-C7E0-4861-929B-5B479653E868}"/>
                    </a:ext>
                  </a:extLst>
                </p:cNvPr>
                <p:cNvSpPr/>
                <p:nvPr/>
              </p:nvSpPr>
              <p:spPr>
                <a:xfrm>
                  <a:off x="728038" y="933493"/>
                  <a:ext cx="1160827" cy="7078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№2</a:t>
                  </a:r>
                </a:p>
              </p:txBody>
            </p:sp>
          </p:grpSp>
          <p:pic>
            <p:nvPicPr>
              <p:cNvPr id="106" name="Рисунок 105">
                <a:extLst>
                  <a:ext uri="{FF2B5EF4-FFF2-40B4-BE49-F238E27FC236}">
                    <a16:creationId xmlns:a16="http://schemas.microsoft.com/office/drawing/2014/main" id="{71087094-2CD9-432B-B638-D46ADDCAD4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10266" y="762983"/>
                <a:ext cx="1087419" cy="1087419"/>
              </a:xfrm>
              <a:prstGeom prst="rect">
                <a:avLst/>
              </a:prstGeom>
            </p:spPr>
          </p:pic>
        </p:grpSp>
        <p:grpSp>
          <p:nvGrpSpPr>
            <p:cNvPr id="99" name="Группа 98">
              <a:extLst>
                <a:ext uri="{FF2B5EF4-FFF2-40B4-BE49-F238E27FC236}">
                  <a16:creationId xmlns:a16="http://schemas.microsoft.com/office/drawing/2014/main" id="{20502099-1787-4DEB-BA09-B4B5B50DA7A5}"/>
                </a:ext>
              </a:extLst>
            </p:cNvPr>
            <p:cNvGrpSpPr/>
            <p:nvPr/>
          </p:nvGrpSpPr>
          <p:grpSpPr>
            <a:xfrm>
              <a:off x="3574637" y="633511"/>
              <a:ext cx="2964873" cy="1216891"/>
              <a:chOff x="424794" y="698248"/>
              <a:chExt cx="2964873" cy="1216891"/>
            </a:xfrm>
          </p:grpSpPr>
          <p:grpSp>
            <p:nvGrpSpPr>
              <p:cNvPr id="100" name="Группа 99">
                <a:extLst>
                  <a:ext uri="{FF2B5EF4-FFF2-40B4-BE49-F238E27FC236}">
                    <a16:creationId xmlns:a16="http://schemas.microsoft.com/office/drawing/2014/main" id="{432F95A9-628F-49B8-B780-0B9D9C3660C3}"/>
                  </a:ext>
                </a:extLst>
              </p:cNvPr>
              <p:cNvGrpSpPr/>
              <p:nvPr/>
            </p:nvGrpSpPr>
            <p:grpSpPr>
              <a:xfrm>
                <a:off x="424794" y="698248"/>
                <a:ext cx="2964873" cy="1216891"/>
                <a:chOff x="464127" y="431949"/>
                <a:chExt cx="2964873" cy="1216891"/>
              </a:xfrm>
            </p:grpSpPr>
            <p:sp>
              <p:nvSpPr>
                <p:cNvPr id="102" name="Прямоугольник: скругленные углы 101">
                  <a:extLst>
                    <a:ext uri="{FF2B5EF4-FFF2-40B4-BE49-F238E27FC236}">
                      <a16:creationId xmlns:a16="http://schemas.microsoft.com/office/drawing/2014/main" id="{06B27438-C797-4CC0-A693-249DD0E16EFA}"/>
                    </a:ext>
                  </a:extLst>
                </p:cNvPr>
                <p:cNvSpPr/>
                <p:nvPr/>
              </p:nvSpPr>
              <p:spPr>
                <a:xfrm>
                  <a:off x="464127" y="431949"/>
                  <a:ext cx="2964873" cy="1216891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03" name="Прямоугольник 102">
                  <a:extLst>
                    <a:ext uri="{FF2B5EF4-FFF2-40B4-BE49-F238E27FC236}">
                      <a16:creationId xmlns:a16="http://schemas.microsoft.com/office/drawing/2014/main" id="{F245446F-2C49-4264-822C-2DBA7DAA3692}"/>
                    </a:ext>
                  </a:extLst>
                </p:cNvPr>
                <p:cNvSpPr/>
                <p:nvPr/>
              </p:nvSpPr>
              <p:spPr>
                <a:xfrm>
                  <a:off x="524494" y="431949"/>
                  <a:ext cx="1784719" cy="70788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Т</a:t>
                  </a:r>
                  <a:r>
                    <a:rPr lang="ru-RU" sz="4000" b="1" cap="none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етрадь</a:t>
                  </a:r>
                </a:p>
              </p:txBody>
            </p:sp>
            <p:sp>
              <p:nvSpPr>
                <p:cNvPr id="104" name="Прямоугольник 103">
                  <a:extLst>
                    <a:ext uri="{FF2B5EF4-FFF2-40B4-BE49-F238E27FC236}">
                      <a16:creationId xmlns:a16="http://schemas.microsoft.com/office/drawing/2014/main" id="{76310B1E-4AAA-41D9-9757-86E1A0F7F4D0}"/>
                    </a:ext>
                  </a:extLst>
                </p:cNvPr>
                <p:cNvSpPr/>
                <p:nvPr/>
              </p:nvSpPr>
              <p:spPr>
                <a:xfrm>
                  <a:off x="728038" y="933493"/>
                  <a:ext cx="1160827" cy="7078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№2</a:t>
                  </a:r>
                </a:p>
              </p:txBody>
            </p:sp>
          </p:grpSp>
          <p:pic>
            <p:nvPicPr>
              <p:cNvPr id="101" name="Рисунок 100">
                <a:extLst>
                  <a:ext uri="{FF2B5EF4-FFF2-40B4-BE49-F238E27FC236}">
                    <a16:creationId xmlns:a16="http://schemas.microsoft.com/office/drawing/2014/main" id="{0F759CB9-8601-47D1-9244-3425FFE50D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10266" y="762983"/>
                <a:ext cx="1087419" cy="1087419"/>
              </a:xfrm>
              <a:prstGeom prst="rect">
                <a:avLst/>
              </a:prstGeom>
            </p:spPr>
          </p:pic>
        </p:grpSp>
      </p:grpSp>
      <p:grpSp>
        <p:nvGrpSpPr>
          <p:cNvPr id="110" name="Группа 109">
            <a:extLst>
              <a:ext uri="{FF2B5EF4-FFF2-40B4-BE49-F238E27FC236}">
                <a16:creationId xmlns:a16="http://schemas.microsoft.com/office/drawing/2014/main" id="{0F6EDE6B-9487-4695-B0BC-2DA312CEE237}"/>
              </a:ext>
            </a:extLst>
          </p:cNvPr>
          <p:cNvGrpSpPr/>
          <p:nvPr/>
        </p:nvGrpSpPr>
        <p:grpSpPr>
          <a:xfrm>
            <a:off x="313576" y="3147492"/>
            <a:ext cx="6110113" cy="1232269"/>
            <a:chOff x="429397" y="633511"/>
            <a:chExt cx="6110113" cy="1232269"/>
          </a:xfrm>
        </p:grpSpPr>
        <p:grpSp>
          <p:nvGrpSpPr>
            <p:cNvPr id="111" name="Группа 110">
              <a:extLst>
                <a:ext uri="{FF2B5EF4-FFF2-40B4-BE49-F238E27FC236}">
                  <a16:creationId xmlns:a16="http://schemas.microsoft.com/office/drawing/2014/main" id="{A220F99A-2D04-4D91-8229-AA5E187ED6F1}"/>
                </a:ext>
              </a:extLst>
            </p:cNvPr>
            <p:cNvGrpSpPr/>
            <p:nvPr/>
          </p:nvGrpSpPr>
          <p:grpSpPr>
            <a:xfrm>
              <a:off x="429397" y="648889"/>
              <a:ext cx="2964873" cy="1216891"/>
              <a:chOff x="424794" y="698248"/>
              <a:chExt cx="2964873" cy="1216891"/>
            </a:xfrm>
          </p:grpSpPr>
          <p:grpSp>
            <p:nvGrpSpPr>
              <p:cNvPr id="118" name="Группа 117">
                <a:extLst>
                  <a:ext uri="{FF2B5EF4-FFF2-40B4-BE49-F238E27FC236}">
                    <a16:creationId xmlns:a16="http://schemas.microsoft.com/office/drawing/2014/main" id="{301D9C4C-5864-443E-BCD3-F695EC02F64D}"/>
                  </a:ext>
                </a:extLst>
              </p:cNvPr>
              <p:cNvGrpSpPr/>
              <p:nvPr/>
            </p:nvGrpSpPr>
            <p:grpSpPr>
              <a:xfrm>
                <a:off x="424794" y="698248"/>
                <a:ext cx="2964873" cy="1216891"/>
                <a:chOff x="464127" y="431949"/>
                <a:chExt cx="2964873" cy="1216891"/>
              </a:xfrm>
            </p:grpSpPr>
            <p:sp>
              <p:nvSpPr>
                <p:cNvPr id="120" name="Прямоугольник: скругленные углы 119">
                  <a:extLst>
                    <a:ext uri="{FF2B5EF4-FFF2-40B4-BE49-F238E27FC236}">
                      <a16:creationId xmlns:a16="http://schemas.microsoft.com/office/drawing/2014/main" id="{02DE61F2-A89E-4729-9AAC-0AF3499AC0B7}"/>
                    </a:ext>
                  </a:extLst>
                </p:cNvPr>
                <p:cNvSpPr/>
                <p:nvPr/>
              </p:nvSpPr>
              <p:spPr>
                <a:xfrm>
                  <a:off x="464127" y="431949"/>
                  <a:ext cx="2964873" cy="1216891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21" name="Прямоугольник 120">
                  <a:extLst>
                    <a:ext uri="{FF2B5EF4-FFF2-40B4-BE49-F238E27FC236}">
                      <a16:creationId xmlns:a16="http://schemas.microsoft.com/office/drawing/2014/main" id="{95CA2CB6-1253-46A3-AB01-476129303E19}"/>
                    </a:ext>
                  </a:extLst>
                </p:cNvPr>
                <p:cNvSpPr/>
                <p:nvPr/>
              </p:nvSpPr>
              <p:spPr>
                <a:xfrm>
                  <a:off x="524494" y="431949"/>
                  <a:ext cx="1784719" cy="70788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Т</a:t>
                  </a:r>
                  <a:r>
                    <a:rPr lang="ru-RU" sz="4000" b="1" cap="none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етрадь</a:t>
                  </a:r>
                </a:p>
              </p:txBody>
            </p:sp>
            <p:sp>
              <p:nvSpPr>
                <p:cNvPr id="122" name="Прямоугольник 121">
                  <a:extLst>
                    <a:ext uri="{FF2B5EF4-FFF2-40B4-BE49-F238E27FC236}">
                      <a16:creationId xmlns:a16="http://schemas.microsoft.com/office/drawing/2014/main" id="{835CBF4B-BD83-48FB-8EC0-2DDA1B28B2F6}"/>
                    </a:ext>
                  </a:extLst>
                </p:cNvPr>
                <p:cNvSpPr/>
                <p:nvPr/>
              </p:nvSpPr>
              <p:spPr>
                <a:xfrm>
                  <a:off x="728038" y="933493"/>
                  <a:ext cx="1160827" cy="7078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№2</a:t>
                  </a:r>
                </a:p>
              </p:txBody>
            </p:sp>
          </p:grpSp>
          <p:pic>
            <p:nvPicPr>
              <p:cNvPr id="119" name="Рисунок 118">
                <a:extLst>
                  <a:ext uri="{FF2B5EF4-FFF2-40B4-BE49-F238E27FC236}">
                    <a16:creationId xmlns:a16="http://schemas.microsoft.com/office/drawing/2014/main" id="{A5018E6A-CA22-4926-9F15-013B472692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10266" y="762983"/>
                <a:ext cx="1087419" cy="1087419"/>
              </a:xfrm>
              <a:prstGeom prst="rect">
                <a:avLst/>
              </a:prstGeom>
            </p:spPr>
          </p:pic>
        </p:grpSp>
        <p:grpSp>
          <p:nvGrpSpPr>
            <p:cNvPr id="112" name="Группа 111">
              <a:extLst>
                <a:ext uri="{FF2B5EF4-FFF2-40B4-BE49-F238E27FC236}">
                  <a16:creationId xmlns:a16="http://schemas.microsoft.com/office/drawing/2014/main" id="{090AA8D8-CEE2-4585-BDC8-3CCE8A797552}"/>
                </a:ext>
              </a:extLst>
            </p:cNvPr>
            <p:cNvGrpSpPr/>
            <p:nvPr/>
          </p:nvGrpSpPr>
          <p:grpSpPr>
            <a:xfrm>
              <a:off x="3574637" y="633511"/>
              <a:ext cx="2964873" cy="1216891"/>
              <a:chOff x="424794" y="698248"/>
              <a:chExt cx="2964873" cy="1216891"/>
            </a:xfrm>
          </p:grpSpPr>
          <p:grpSp>
            <p:nvGrpSpPr>
              <p:cNvPr id="113" name="Группа 112">
                <a:extLst>
                  <a:ext uri="{FF2B5EF4-FFF2-40B4-BE49-F238E27FC236}">
                    <a16:creationId xmlns:a16="http://schemas.microsoft.com/office/drawing/2014/main" id="{F37AEE4B-F88F-498D-94FD-9CEB62F0F231}"/>
                  </a:ext>
                </a:extLst>
              </p:cNvPr>
              <p:cNvGrpSpPr/>
              <p:nvPr/>
            </p:nvGrpSpPr>
            <p:grpSpPr>
              <a:xfrm>
                <a:off x="424794" y="698248"/>
                <a:ext cx="2964873" cy="1216891"/>
                <a:chOff x="464127" y="431949"/>
                <a:chExt cx="2964873" cy="1216891"/>
              </a:xfrm>
            </p:grpSpPr>
            <p:sp>
              <p:nvSpPr>
                <p:cNvPr id="115" name="Прямоугольник: скругленные углы 114">
                  <a:extLst>
                    <a:ext uri="{FF2B5EF4-FFF2-40B4-BE49-F238E27FC236}">
                      <a16:creationId xmlns:a16="http://schemas.microsoft.com/office/drawing/2014/main" id="{BD78F2BB-0633-439E-B96F-C20DF16CA3A4}"/>
                    </a:ext>
                  </a:extLst>
                </p:cNvPr>
                <p:cNvSpPr/>
                <p:nvPr/>
              </p:nvSpPr>
              <p:spPr>
                <a:xfrm>
                  <a:off x="464127" y="431949"/>
                  <a:ext cx="2964873" cy="1216891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16" name="Прямоугольник 115">
                  <a:extLst>
                    <a:ext uri="{FF2B5EF4-FFF2-40B4-BE49-F238E27FC236}">
                      <a16:creationId xmlns:a16="http://schemas.microsoft.com/office/drawing/2014/main" id="{25318232-4CDE-45C4-A4FE-FC86D338D4A3}"/>
                    </a:ext>
                  </a:extLst>
                </p:cNvPr>
                <p:cNvSpPr/>
                <p:nvPr/>
              </p:nvSpPr>
              <p:spPr>
                <a:xfrm>
                  <a:off x="524494" y="431949"/>
                  <a:ext cx="1784719" cy="70788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Т</a:t>
                  </a:r>
                  <a:r>
                    <a:rPr lang="ru-RU" sz="4000" b="1" cap="none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етрадь</a:t>
                  </a:r>
                </a:p>
              </p:txBody>
            </p:sp>
            <p:sp>
              <p:nvSpPr>
                <p:cNvPr id="117" name="Прямоугольник 116">
                  <a:extLst>
                    <a:ext uri="{FF2B5EF4-FFF2-40B4-BE49-F238E27FC236}">
                      <a16:creationId xmlns:a16="http://schemas.microsoft.com/office/drawing/2014/main" id="{2BADB272-8EA9-46D6-9804-21C4BA5D71B2}"/>
                    </a:ext>
                  </a:extLst>
                </p:cNvPr>
                <p:cNvSpPr/>
                <p:nvPr/>
              </p:nvSpPr>
              <p:spPr>
                <a:xfrm>
                  <a:off x="728038" y="933493"/>
                  <a:ext cx="1160827" cy="7078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№2</a:t>
                  </a:r>
                </a:p>
              </p:txBody>
            </p:sp>
          </p:grpSp>
          <p:pic>
            <p:nvPicPr>
              <p:cNvPr id="114" name="Рисунок 113">
                <a:extLst>
                  <a:ext uri="{FF2B5EF4-FFF2-40B4-BE49-F238E27FC236}">
                    <a16:creationId xmlns:a16="http://schemas.microsoft.com/office/drawing/2014/main" id="{ED1F39E7-E449-4EA1-97C3-EE31B8D087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10266" y="762983"/>
                <a:ext cx="1087419" cy="1087419"/>
              </a:xfrm>
              <a:prstGeom prst="rect">
                <a:avLst/>
              </a:prstGeom>
            </p:spPr>
          </p:pic>
        </p:grpSp>
      </p:grpSp>
      <p:grpSp>
        <p:nvGrpSpPr>
          <p:cNvPr id="123" name="Группа 122">
            <a:extLst>
              <a:ext uri="{FF2B5EF4-FFF2-40B4-BE49-F238E27FC236}">
                <a16:creationId xmlns:a16="http://schemas.microsoft.com/office/drawing/2014/main" id="{42E0A840-24BD-4709-9735-F84CEE2EB11A}"/>
              </a:ext>
            </a:extLst>
          </p:cNvPr>
          <p:cNvGrpSpPr/>
          <p:nvPr/>
        </p:nvGrpSpPr>
        <p:grpSpPr>
          <a:xfrm>
            <a:off x="318537" y="4505453"/>
            <a:ext cx="6110113" cy="1232269"/>
            <a:chOff x="429397" y="633511"/>
            <a:chExt cx="6110113" cy="1232269"/>
          </a:xfrm>
        </p:grpSpPr>
        <p:grpSp>
          <p:nvGrpSpPr>
            <p:cNvPr id="124" name="Группа 123">
              <a:extLst>
                <a:ext uri="{FF2B5EF4-FFF2-40B4-BE49-F238E27FC236}">
                  <a16:creationId xmlns:a16="http://schemas.microsoft.com/office/drawing/2014/main" id="{473D7B2D-ACFF-4164-8E83-8683109C95DE}"/>
                </a:ext>
              </a:extLst>
            </p:cNvPr>
            <p:cNvGrpSpPr/>
            <p:nvPr/>
          </p:nvGrpSpPr>
          <p:grpSpPr>
            <a:xfrm>
              <a:off x="429397" y="648889"/>
              <a:ext cx="2964873" cy="1216891"/>
              <a:chOff x="424794" y="698248"/>
              <a:chExt cx="2964873" cy="1216891"/>
            </a:xfrm>
          </p:grpSpPr>
          <p:grpSp>
            <p:nvGrpSpPr>
              <p:cNvPr id="131" name="Группа 130">
                <a:extLst>
                  <a:ext uri="{FF2B5EF4-FFF2-40B4-BE49-F238E27FC236}">
                    <a16:creationId xmlns:a16="http://schemas.microsoft.com/office/drawing/2014/main" id="{224B692E-E5DF-431D-8B6D-686D52AC260D}"/>
                  </a:ext>
                </a:extLst>
              </p:cNvPr>
              <p:cNvGrpSpPr/>
              <p:nvPr/>
            </p:nvGrpSpPr>
            <p:grpSpPr>
              <a:xfrm>
                <a:off x="424794" y="698248"/>
                <a:ext cx="2964873" cy="1216891"/>
                <a:chOff x="464127" y="431949"/>
                <a:chExt cx="2964873" cy="1216891"/>
              </a:xfrm>
            </p:grpSpPr>
            <p:sp>
              <p:nvSpPr>
                <p:cNvPr id="133" name="Прямоугольник: скругленные углы 132">
                  <a:extLst>
                    <a:ext uri="{FF2B5EF4-FFF2-40B4-BE49-F238E27FC236}">
                      <a16:creationId xmlns:a16="http://schemas.microsoft.com/office/drawing/2014/main" id="{7CB1F463-3562-4CE6-BA1F-A54A2A7126DA}"/>
                    </a:ext>
                  </a:extLst>
                </p:cNvPr>
                <p:cNvSpPr/>
                <p:nvPr/>
              </p:nvSpPr>
              <p:spPr>
                <a:xfrm>
                  <a:off x="464127" y="431949"/>
                  <a:ext cx="2964873" cy="1216891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34" name="Прямоугольник 133">
                  <a:extLst>
                    <a:ext uri="{FF2B5EF4-FFF2-40B4-BE49-F238E27FC236}">
                      <a16:creationId xmlns:a16="http://schemas.microsoft.com/office/drawing/2014/main" id="{0349E599-6D41-420D-BC05-7E81C619144B}"/>
                    </a:ext>
                  </a:extLst>
                </p:cNvPr>
                <p:cNvSpPr/>
                <p:nvPr/>
              </p:nvSpPr>
              <p:spPr>
                <a:xfrm>
                  <a:off x="524494" y="431949"/>
                  <a:ext cx="1784719" cy="70788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Т</a:t>
                  </a:r>
                  <a:r>
                    <a:rPr lang="ru-RU" sz="4000" b="1" cap="none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етрадь</a:t>
                  </a:r>
                </a:p>
              </p:txBody>
            </p:sp>
            <p:sp>
              <p:nvSpPr>
                <p:cNvPr id="135" name="Прямоугольник 134">
                  <a:extLst>
                    <a:ext uri="{FF2B5EF4-FFF2-40B4-BE49-F238E27FC236}">
                      <a16:creationId xmlns:a16="http://schemas.microsoft.com/office/drawing/2014/main" id="{A77F5034-AC17-4219-8BD4-0C60F22EAF43}"/>
                    </a:ext>
                  </a:extLst>
                </p:cNvPr>
                <p:cNvSpPr/>
                <p:nvPr/>
              </p:nvSpPr>
              <p:spPr>
                <a:xfrm>
                  <a:off x="728038" y="933493"/>
                  <a:ext cx="1160827" cy="7078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№2</a:t>
                  </a:r>
                </a:p>
              </p:txBody>
            </p:sp>
          </p:grpSp>
          <p:pic>
            <p:nvPicPr>
              <p:cNvPr id="132" name="Рисунок 131">
                <a:extLst>
                  <a:ext uri="{FF2B5EF4-FFF2-40B4-BE49-F238E27FC236}">
                    <a16:creationId xmlns:a16="http://schemas.microsoft.com/office/drawing/2014/main" id="{7B327666-C2F7-4962-BC89-728D1C43AE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10266" y="762983"/>
                <a:ext cx="1087419" cy="1087419"/>
              </a:xfrm>
              <a:prstGeom prst="rect">
                <a:avLst/>
              </a:prstGeom>
            </p:spPr>
          </p:pic>
        </p:grpSp>
        <p:grpSp>
          <p:nvGrpSpPr>
            <p:cNvPr id="125" name="Группа 124">
              <a:extLst>
                <a:ext uri="{FF2B5EF4-FFF2-40B4-BE49-F238E27FC236}">
                  <a16:creationId xmlns:a16="http://schemas.microsoft.com/office/drawing/2014/main" id="{3CD0987D-1555-4609-9FC6-D891C77CB8E5}"/>
                </a:ext>
              </a:extLst>
            </p:cNvPr>
            <p:cNvGrpSpPr/>
            <p:nvPr/>
          </p:nvGrpSpPr>
          <p:grpSpPr>
            <a:xfrm>
              <a:off x="3574637" y="633511"/>
              <a:ext cx="2964873" cy="1216891"/>
              <a:chOff x="424794" y="698248"/>
              <a:chExt cx="2964873" cy="1216891"/>
            </a:xfrm>
          </p:grpSpPr>
          <p:grpSp>
            <p:nvGrpSpPr>
              <p:cNvPr id="126" name="Группа 125">
                <a:extLst>
                  <a:ext uri="{FF2B5EF4-FFF2-40B4-BE49-F238E27FC236}">
                    <a16:creationId xmlns:a16="http://schemas.microsoft.com/office/drawing/2014/main" id="{2191940F-5201-49C3-B07F-5BFBD468C4EE}"/>
                  </a:ext>
                </a:extLst>
              </p:cNvPr>
              <p:cNvGrpSpPr/>
              <p:nvPr/>
            </p:nvGrpSpPr>
            <p:grpSpPr>
              <a:xfrm>
                <a:off x="424794" y="698248"/>
                <a:ext cx="2964873" cy="1216891"/>
                <a:chOff x="464127" y="431949"/>
                <a:chExt cx="2964873" cy="1216891"/>
              </a:xfrm>
            </p:grpSpPr>
            <p:sp>
              <p:nvSpPr>
                <p:cNvPr id="128" name="Прямоугольник: скругленные углы 127">
                  <a:extLst>
                    <a:ext uri="{FF2B5EF4-FFF2-40B4-BE49-F238E27FC236}">
                      <a16:creationId xmlns:a16="http://schemas.microsoft.com/office/drawing/2014/main" id="{CA2272FD-1A19-431E-B981-6C90A2E52108}"/>
                    </a:ext>
                  </a:extLst>
                </p:cNvPr>
                <p:cNvSpPr/>
                <p:nvPr/>
              </p:nvSpPr>
              <p:spPr>
                <a:xfrm>
                  <a:off x="464127" y="431949"/>
                  <a:ext cx="2964873" cy="1216891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29" name="Прямоугольник 128">
                  <a:extLst>
                    <a:ext uri="{FF2B5EF4-FFF2-40B4-BE49-F238E27FC236}">
                      <a16:creationId xmlns:a16="http://schemas.microsoft.com/office/drawing/2014/main" id="{104C1084-6A71-4C48-A1FB-08687223D52B}"/>
                    </a:ext>
                  </a:extLst>
                </p:cNvPr>
                <p:cNvSpPr/>
                <p:nvPr/>
              </p:nvSpPr>
              <p:spPr>
                <a:xfrm>
                  <a:off x="524494" y="431949"/>
                  <a:ext cx="1784719" cy="70788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Т</a:t>
                  </a:r>
                  <a:r>
                    <a:rPr lang="ru-RU" sz="4000" b="1" cap="none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етрадь</a:t>
                  </a:r>
                </a:p>
              </p:txBody>
            </p:sp>
            <p:sp>
              <p:nvSpPr>
                <p:cNvPr id="130" name="Прямоугольник 129">
                  <a:extLst>
                    <a:ext uri="{FF2B5EF4-FFF2-40B4-BE49-F238E27FC236}">
                      <a16:creationId xmlns:a16="http://schemas.microsoft.com/office/drawing/2014/main" id="{117D4BFB-7621-493B-A51C-13CD484D10EF}"/>
                    </a:ext>
                  </a:extLst>
                </p:cNvPr>
                <p:cNvSpPr/>
                <p:nvPr/>
              </p:nvSpPr>
              <p:spPr>
                <a:xfrm>
                  <a:off x="728038" y="933493"/>
                  <a:ext cx="1160827" cy="7078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№2</a:t>
                  </a:r>
                </a:p>
              </p:txBody>
            </p:sp>
          </p:grpSp>
          <p:pic>
            <p:nvPicPr>
              <p:cNvPr id="127" name="Рисунок 126">
                <a:extLst>
                  <a:ext uri="{FF2B5EF4-FFF2-40B4-BE49-F238E27FC236}">
                    <a16:creationId xmlns:a16="http://schemas.microsoft.com/office/drawing/2014/main" id="{1A32ECD7-FF4A-4FE0-9776-D32F8F7CF0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10266" y="762983"/>
                <a:ext cx="1087419" cy="1087419"/>
              </a:xfrm>
              <a:prstGeom prst="rect">
                <a:avLst/>
              </a:prstGeom>
            </p:spPr>
          </p:pic>
        </p:grpSp>
      </p:grpSp>
      <p:grpSp>
        <p:nvGrpSpPr>
          <p:cNvPr id="136" name="Группа 135">
            <a:extLst>
              <a:ext uri="{FF2B5EF4-FFF2-40B4-BE49-F238E27FC236}">
                <a16:creationId xmlns:a16="http://schemas.microsoft.com/office/drawing/2014/main" id="{90017377-2E7E-4984-952F-F898D7AC5B68}"/>
              </a:ext>
            </a:extLst>
          </p:cNvPr>
          <p:cNvGrpSpPr/>
          <p:nvPr/>
        </p:nvGrpSpPr>
        <p:grpSpPr>
          <a:xfrm>
            <a:off x="307532" y="5852908"/>
            <a:ext cx="6110113" cy="1232269"/>
            <a:chOff x="429397" y="633511"/>
            <a:chExt cx="6110113" cy="1232269"/>
          </a:xfrm>
        </p:grpSpPr>
        <p:grpSp>
          <p:nvGrpSpPr>
            <p:cNvPr id="137" name="Группа 136">
              <a:extLst>
                <a:ext uri="{FF2B5EF4-FFF2-40B4-BE49-F238E27FC236}">
                  <a16:creationId xmlns:a16="http://schemas.microsoft.com/office/drawing/2014/main" id="{30074CDE-C767-4C5F-A1AE-341F7A38F50C}"/>
                </a:ext>
              </a:extLst>
            </p:cNvPr>
            <p:cNvGrpSpPr/>
            <p:nvPr/>
          </p:nvGrpSpPr>
          <p:grpSpPr>
            <a:xfrm>
              <a:off x="429397" y="648889"/>
              <a:ext cx="2964873" cy="1216891"/>
              <a:chOff x="424794" y="698248"/>
              <a:chExt cx="2964873" cy="1216891"/>
            </a:xfrm>
          </p:grpSpPr>
          <p:grpSp>
            <p:nvGrpSpPr>
              <p:cNvPr id="144" name="Группа 143">
                <a:extLst>
                  <a:ext uri="{FF2B5EF4-FFF2-40B4-BE49-F238E27FC236}">
                    <a16:creationId xmlns:a16="http://schemas.microsoft.com/office/drawing/2014/main" id="{22B11EAE-D152-42E8-B24A-EE79ECFC6D88}"/>
                  </a:ext>
                </a:extLst>
              </p:cNvPr>
              <p:cNvGrpSpPr/>
              <p:nvPr/>
            </p:nvGrpSpPr>
            <p:grpSpPr>
              <a:xfrm>
                <a:off x="424794" y="698248"/>
                <a:ext cx="2964873" cy="1216891"/>
                <a:chOff x="464127" y="431949"/>
                <a:chExt cx="2964873" cy="1216891"/>
              </a:xfrm>
            </p:grpSpPr>
            <p:sp>
              <p:nvSpPr>
                <p:cNvPr id="146" name="Прямоугольник: скругленные углы 145">
                  <a:extLst>
                    <a:ext uri="{FF2B5EF4-FFF2-40B4-BE49-F238E27FC236}">
                      <a16:creationId xmlns:a16="http://schemas.microsoft.com/office/drawing/2014/main" id="{C2C2D754-167B-4D69-BCED-14C3E00967E7}"/>
                    </a:ext>
                  </a:extLst>
                </p:cNvPr>
                <p:cNvSpPr/>
                <p:nvPr/>
              </p:nvSpPr>
              <p:spPr>
                <a:xfrm>
                  <a:off x="464127" y="431949"/>
                  <a:ext cx="2964873" cy="1216891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47" name="Прямоугольник 146">
                  <a:extLst>
                    <a:ext uri="{FF2B5EF4-FFF2-40B4-BE49-F238E27FC236}">
                      <a16:creationId xmlns:a16="http://schemas.microsoft.com/office/drawing/2014/main" id="{2B0086F5-6824-4BC7-833C-57AC689700E2}"/>
                    </a:ext>
                  </a:extLst>
                </p:cNvPr>
                <p:cNvSpPr/>
                <p:nvPr/>
              </p:nvSpPr>
              <p:spPr>
                <a:xfrm>
                  <a:off x="524494" y="431949"/>
                  <a:ext cx="1784719" cy="70788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Т</a:t>
                  </a:r>
                  <a:r>
                    <a:rPr lang="ru-RU" sz="4000" b="1" cap="none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етрадь</a:t>
                  </a:r>
                </a:p>
              </p:txBody>
            </p:sp>
            <p:sp>
              <p:nvSpPr>
                <p:cNvPr id="148" name="Прямоугольник 147">
                  <a:extLst>
                    <a:ext uri="{FF2B5EF4-FFF2-40B4-BE49-F238E27FC236}">
                      <a16:creationId xmlns:a16="http://schemas.microsoft.com/office/drawing/2014/main" id="{34D4FD0E-B0D8-40BA-A294-5CC038C971B6}"/>
                    </a:ext>
                  </a:extLst>
                </p:cNvPr>
                <p:cNvSpPr/>
                <p:nvPr/>
              </p:nvSpPr>
              <p:spPr>
                <a:xfrm>
                  <a:off x="728038" y="933493"/>
                  <a:ext cx="1160827" cy="7078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№2</a:t>
                  </a:r>
                </a:p>
              </p:txBody>
            </p:sp>
          </p:grpSp>
          <p:pic>
            <p:nvPicPr>
              <p:cNvPr id="145" name="Рисунок 144">
                <a:extLst>
                  <a:ext uri="{FF2B5EF4-FFF2-40B4-BE49-F238E27FC236}">
                    <a16:creationId xmlns:a16="http://schemas.microsoft.com/office/drawing/2014/main" id="{968ECBC3-CDC2-4BBF-A280-C5F4A5AAEF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10266" y="762983"/>
                <a:ext cx="1087419" cy="1087419"/>
              </a:xfrm>
              <a:prstGeom prst="rect">
                <a:avLst/>
              </a:prstGeom>
            </p:spPr>
          </p:pic>
        </p:grpSp>
        <p:grpSp>
          <p:nvGrpSpPr>
            <p:cNvPr id="138" name="Группа 137">
              <a:extLst>
                <a:ext uri="{FF2B5EF4-FFF2-40B4-BE49-F238E27FC236}">
                  <a16:creationId xmlns:a16="http://schemas.microsoft.com/office/drawing/2014/main" id="{50D1FDA0-B275-4A30-AE30-2F71A88C3076}"/>
                </a:ext>
              </a:extLst>
            </p:cNvPr>
            <p:cNvGrpSpPr/>
            <p:nvPr/>
          </p:nvGrpSpPr>
          <p:grpSpPr>
            <a:xfrm>
              <a:off x="3574637" y="633511"/>
              <a:ext cx="2964873" cy="1216891"/>
              <a:chOff x="424794" y="698248"/>
              <a:chExt cx="2964873" cy="1216891"/>
            </a:xfrm>
          </p:grpSpPr>
          <p:grpSp>
            <p:nvGrpSpPr>
              <p:cNvPr id="139" name="Группа 138">
                <a:extLst>
                  <a:ext uri="{FF2B5EF4-FFF2-40B4-BE49-F238E27FC236}">
                    <a16:creationId xmlns:a16="http://schemas.microsoft.com/office/drawing/2014/main" id="{BCE70927-C9B7-4660-AEF8-1B1BBF8C5AEE}"/>
                  </a:ext>
                </a:extLst>
              </p:cNvPr>
              <p:cNvGrpSpPr/>
              <p:nvPr/>
            </p:nvGrpSpPr>
            <p:grpSpPr>
              <a:xfrm>
                <a:off x="424794" y="698248"/>
                <a:ext cx="2964873" cy="1216891"/>
                <a:chOff x="464127" y="431949"/>
                <a:chExt cx="2964873" cy="1216891"/>
              </a:xfrm>
            </p:grpSpPr>
            <p:sp>
              <p:nvSpPr>
                <p:cNvPr id="141" name="Прямоугольник: скругленные углы 140">
                  <a:extLst>
                    <a:ext uri="{FF2B5EF4-FFF2-40B4-BE49-F238E27FC236}">
                      <a16:creationId xmlns:a16="http://schemas.microsoft.com/office/drawing/2014/main" id="{B76240E8-1943-4369-84F5-C7DEEF1EBE63}"/>
                    </a:ext>
                  </a:extLst>
                </p:cNvPr>
                <p:cNvSpPr/>
                <p:nvPr/>
              </p:nvSpPr>
              <p:spPr>
                <a:xfrm>
                  <a:off x="464127" y="431949"/>
                  <a:ext cx="2964873" cy="1216891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42" name="Прямоугольник 141">
                  <a:extLst>
                    <a:ext uri="{FF2B5EF4-FFF2-40B4-BE49-F238E27FC236}">
                      <a16:creationId xmlns:a16="http://schemas.microsoft.com/office/drawing/2014/main" id="{9B6CB514-60D3-48A8-B7EF-F613DBE52A97}"/>
                    </a:ext>
                  </a:extLst>
                </p:cNvPr>
                <p:cNvSpPr/>
                <p:nvPr/>
              </p:nvSpPr>
              <p:spPr>
                <a:xfrm>
                  <a:off x="524494" y="431949"/>
                  <a:ext cx="1784719" cy="70788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Т</a:t>
                  </a:r>
                  <a:r>
                    <a:rPr lang="ru-RU" sz="4000" b="1" cap="none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етрадь</a:t>
                  </a:r>
                </a:p>
              </p:txBody>
            </p:sp>
            <p:sp>
              <p:nvSpPr>
                <p:cNvPr id="143" name="Прямоугольник 142">
                  <a:extLst>
                    <a:ext uri="{FF2B5EF4-FFF2-40B4-BE49-F238E27FC236}">
                      <a16:creationId xmlns:a16="http://schemas.microsoft.com/office/drawing/2014/main" id="{857D6A5E-33EE-499E-BFD9-EC9614807747}"/>
                    </a:ext>
                  </a:extLst>
                </p:cNvPr>
                <p:cNvSpPr/>
                <p:nvPr/>
              </p:nvSpPr>
              <p:spPr>
                <a:xfrm>
                  <a:off x="728038" y="933493"/>
                  <a:ext cx="1160827" cy="7078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№2</a:t>
                  </a:r>
                </a:p>
              </p:txBody>
            </p:sp>
          </p:grpSp>
          <p:pic>
            <p:nvPicPr>
              <p:cNvPr id="140" name="Рисунок 139">
                <a:extLst>
                  <a:ext uri="{FF2B5EF4-FFF2-40B4-BE49-F238E27FC236}">
                    <a16:creationId xmlns:a16="http://schemas.microsoft.com/office/drawing/2014/main" id="{04B12FFA-E9FC-4FED-B9D1-051C1F1998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10266" y="762983"/>
                <a:ext cx="1087419" cy="1087419"/>
              </a:xfrm>
              <a:prstGeom prst="rect">
                <a:avLst/>
              </a:prstGeom>
            </p:spPr>
          </p:pic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C897B085-381B-40EB-AE60-57C6898865F7}"/>
              </a:ext>
            </a:extLst>
          </p:cNvPr>
          <p:cNvGrpSpPr/>
          <p:nvPr/>
        </p:nvGrpSpPr>
        <p:grpSpPr>
          <a:xfrm>
            <a:off x="307532" y="7209303"/>
            <a:ext cx="6110113" cy="1232269"/>
            <a:chOff x="429397" y="633511"/>
            <a:chExt cx="6110113" cy="1232269"/>
          </a:xfrm>
        </p:grpSpPr>
        <p:grpSp>
          <p:nvGrpSpPr>
            <p:cNvPr id="150" name="Группа 149">
              <a:extLst>
                <a:ext uri="{FF2B5EF4-FFF2-40B4-BE49-F238E27FC236}">
                  <a16:creationId xmlns:a16="http://schemas.microsoft.com/office/drawing/2014/main" id="{625C34ED-AE0D-43FC-B72D-8821D343DADA}"/>
                </a:ext>
              </a:extLst>
            </p:cNvPr>
            <p:cNvGrpSpPr/>
            <p:nvPr/>
          </p:nvGrpSpPr>
          <p:grpSpPr>
            <a:xfrm>
              <a:off x="429397" y="648889"/>
              <a:ext cx="2964873" cy="1216891"/>
              <a:chOff x="424794" y="698248"/>
              <a:chExt cx="2964873" cy="1216891"/>
            </a:xfrm>
          </p:grpSpPr>
          <p:grpSp>
            <p:nvGrpSpPr>
              <p:cNvPr id="157" name="Группа 156">
                <a:extLst>
                  <a:ext uri="{FF2B5EF4-FFF2-40B4-BE49-F238E27FC236}">
                    <a16:creationId xmlns:a16="http://schemas.microsoft.com/office/drawing/2014/main" id="{AECFE81E-EB82-418A-8729-712E2E712DA0}"/>
                  </a:ext>
                </a:extLst>
              </p:cNvPr>
              <p:cNvGrpSpPr/>
              <p:nvPr/>
            </p:nvGrpSpPr>
            <p:grpSpPr>
              <a:xfrm>
                <a:off x="424794" y="698248"/>
                <a:ext cx="2964873" cy="1216891"/>
                <a:chOff x="464127" y="431949"/>
                <a:chExt cx="2964873" cy="1216891"/>
              </a:xfrm>
            </p:grpSpPr>
            <p:sp>
              <p:nvSpPr>
                <p:cNvPr id="159" name="Прямоугольник: скругленные углы 158">
                  <a:extLst>
                    <a:ext uri="{FF2B5EF4-FFF2-40B4-BE49-F238E27FC236}">
                      <a16:creationId xmlns:a16="http://schemas.microsoft.com/office/drawing/2014/main" id="{0599C49B-4C8E-42EA-8AC4-523FBB8D2951}"/>
                    </a:ext>
                  </a:extLst>
                </p:cNvPr>
                <p:cNvSpPr/>
                <p:nvPr/>
              </p:nvSpPr>
              <p:spPr>
                <a:xfrm>
                  <a:off x="464127" y="431949"/>
                  <a:ext cx="2964873" cy="1216891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60" name="Прямоугольник 159">
                  <a:extLst>
                    <a:ext uri="{FF2B5EF4-FFF2-40B4-BE49-F238E27FC236}">
                      <a16:creationId xmlns:a16="http://schemas.microsoft.com/office/drawing/2014/main" id="{453A17C7-E8BA-4413-923C-2012A099E22F}"/>
                    </a:ext>
                  </a:extLst>
                </p:cNvPr>
                <p:cNvSpPr/>
                <p:nvPr/>
              </p:nvSpPr>
              <p:spPr>
                <a:xfrm>
                  <a:off x="524494" y="431949"/>
                  <a:ext cx="1784719" cy="70788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Т</a:t>
                  </a:r>
                  <a:r>
                    <a:rPr lang="ru-RU" sz="4000" b="1" cap="none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етрадь</a:t>
                  </a:r>
                </a:p>
              </p:txBody>
            </p:sp>
            <p:sp>
              <p:nvSpPr>
                <p:cNvPr id="161" name="Прямоугольник 160">
                  <a:extLst>
                    <a:ext uri="{FF2B5EF4-FFF2-40B4-BE49-F238E27FC236}">
                      <a16:creationId xmlns:a16="http://schemas.microsoft.com/office/drawing/2014/main" id="{FF0C33DD-0233-4C5B-9EDF-11E1635F3C52}"/>
                    </a:ext>
                  </a:extLst>
                </p:cNvPr>
                <p:cNvSpPr/>
                <p:nvPr/>
              </p:nvSpPr>
              <p:spPr>
                <a:xfrm>
                  <a:off x="728038" y="933493"/>
                  <a:ext cx="1160827" cy="7078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№2</a:t>
                  </a:r>
                </a:p>
              </p:txBody>
            </p:sp>
          </p:grpSp>
          <p:pic>
            <p:nvPicPr>
              <p:cNvPr id="158" name="Рисунок 157">
                <a:extLst>
                  <a:ext uri="{FF2B5EF4-FFF2-40B4-BE49-F238E27FC236}">
                    <a16:creationId xmlns:a16="http://schemas.microsoft.com/office/drawing/2014/main" id="{263995C3-D601-4F7F-A931-DDA26434E1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10266" y="762983"/>
                <a:ext cx="1087419" cy="1087419"/>
              </a:xfrm>
              <a:prstGeom prst="rect">
                <a:avLst/>
              </a:prstGeom>
            </p:spPr>
          </p:pic>
        </p:grpSp>
        <p:grpSp>
          <p:nvGrpSpPr>
            <p:cNvPr id="151" name="Группа 150">
              <a:extLst>
                <a:ext uri="{FF2B5EF4-FFF2-40B4-BE49-F238E27FC236}">
                  <a16:creationId xmlns:a16="http://schemas.microsoft.com/office/drawing/2014/main" id="{E7C7B973-3450-418B-894E-CDDAB43A8366}"/>
                </a:ext>
              </a:extLst>
            </p:cNvPr>
            <p:cNvGrpSpPr/>
            <p:nvPr/>
          </p:nvGrpSpPr>
          <p:grpSpPr>
            <a:xfrm>
              <a:off x="3574637" y="633511"/>
              <a:ext cx="2964873" cy="1216891"/>
              <a:chOff x="424794" y="698248"/>
              <a:chExt cx="2964873" cy="1216891"/>
            </a:xfrm>
          </p:grpSpPr>
          <p:grpSp>
            <p:nvGrpSpPr>
              <p:cNvPr id="152" name="Группа 151">
                <a:extLst>
                  <a:ext uri="{FF2B5EF4-FFF2-40B4-BE49-F238E27FC236}">
                    <a16:creationId xmlns:a16="http://schemas.microsoft.com/office/drawing/2014/main" id="{A4F3EDF6-346E-4C35-8FA9-7915C297CBC7}"/>
                  </a:ext>
                </a:extLst>
              </p:cNvPr>
              <p:cNvGrpSpPr/>
              <p:nvPr/>
            </p:nvGrpSpPr>
            <p:grpSpPr>
              <a:xfrm>
                <a:off x="424794" y="698248"/>
                <a:ext cx="2964873" cy="1216891"/>
                <a:chOff x="464127" y="431949"/>
                <a:chExt cx="2964873" cy="1216891"/>
              </a:xfrm>
            </p:grpSpPr>
            <p:sp>
              <p:nvSpPr>
                <p:cNvPr id="154" name="Прямоугольник: скругленные углы 153">
                  <a:extLst>
                    <a:ext uri="{FF2B5EF4-FFF2-40B4-BE49-F238E27FC236}">
                      <a16:creationId xmlns:a16="http://schemas.microsoft.com/office/drawing/2014/main" id="{DE76E067-6696-45FD-A673-2B43FCBD84D4}"/>
                    </a:ext>
                  </a:extLst>
                </p:cNvPr>
                <p:cNvSpPr/>
                <p:nvPr/>
              </p:nvSpPr>
              <p:spPr>
                <a:xfrm>
                  <a:off x="464127" y="431949"/>
                  <a:ext cx="2964873" cy="1216891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55" name="Прямоугольник 154">
                  <a:extLst>
                    <a:ext uri="{FF2B5EF4-FFF2-40B4-BE49-F238E27FC236}">
                      <a16:creationId xmlns:a16="http://schemas.microsoft.com/office/drawing/2014/main" id="{E2EAE9AC-CF9C-4DE5-B1DD-5630164CCE59}"/>
                    </a:ext>
                  </a:extLst>
                </p:cNvPr>
                <p:cNvSpPr/>
                <p:nvPr/>
              </p:nvSpPr>
              <p:spPr>
                <a:xfrm>
                  <a:off x="524494" y="431949"/>
                  <a:ext cx="1784719" cy="70788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Т</a:t>
                  </a:r>
                  <a:r>
                    <a:rPr lang="ru-RU" sz="4000" b="1" cap="none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етрадь</a:t>
                  </a:r>
                </a:p>
              </p:txBody>
            </p:sp>
            <p:sp>
              <p:nvSpPr>
                <p:cNvPr id="156" name="Прямоугольник 155">
                  <a:extLst>
                    <a:ext uri="{FF2B5EF4-FFF2-40B4-BE49-F238E27FC236}">
                      <a16:creationId xmlns:a16="http://schemas.microsoft.com/office/drawing/2014/main" id="{916E8839-BCCA-40EA-B994-562BF5E07FE5}"/>
                    </a:ext>
                  </a:extLst>
                </p:cNvPr>
                <p:cNvSpPr/>
                <p:nvPr/>
              </p:nvSpPr>
              <p:spPr>
                <a:xfrm>
                  <a:off x="728038" y="933493"/>
                  <a:ext cx="1160827" cy="7078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№2</a:t>
                  </a:r>
                </a:p>
              </p:txBody>
            </p:sp>
          </p:grpSp>
          <p:pic>
            <p:nvPicPr>
              <p:cNvPr id="153" name="Рисунок 152">
                <a:extLst>
                  <a:ext uri="{FF2B5EF4-FFF2-40B4-BE49-F238E27FC236}">
                    <a16:creationId xmlns:a16="http://schemas.microsoft.com/office/drawing/2014/main" id="{AD8B912A-DE81-4761-B80B-75BD12F8BF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10266" y="762983"/>
                <a:ext cx="1087419" cy="1087419"/>
              </a:xfrm>
              <a:prstGeom prst="rect">
                <a:avLst/>
              </a:prstGeom>
            </p:spPr>
          </p:pic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DFA66C46-2B10-438E-B4AB-0852F3B8ED5E}"/>
              </a:ext>
            </a:extLst>
          </p:cNvPr>
          <p:cNvGrpSpPr/>
          <p:nvPr/>
        </p:nvGrpSpPr>
        <p:grpSpPr>
          <a:xfrm>
            <a:off x="307532" y="8525366"/>
            <a:ext cx="6110113" cy="1232269"/>
            <a:chOff x="429397" y="633511"/>
            <a:chExt cx="6110113" cy="1232269"/>
          </a:xfrm>
        </p:grpSpPr>
        <p:grpSp>
          <p:nvGrpSpPr>
            <p:cNvPr id="163" name="Группа 162">
              <a:extLst>
                <a:ext uri="{FF2B5EF4-FFF2-40B4-BE49-F238E27FC236}">
                  <a16:creationId xmlns:a16="http://schemas.microsoft.com/office/drawing/2014/main" id="{6658519F-F8DD-4A07-BBAD-6A1979B57516}"/>
                </a:ext>
              </a:extLst>
            </p:cNvPr>
            <p:cNvGrpSpPr/>
            <p:nvPr/>
          </p:nvGrpSpPr>
          <p:grpSpPr>
            <a:xfrm>
              <a:off x="429397" y="648889"/>
              <a:ext cx="2964873" cy="1216891"/>
              <a:chOff x="424794" y="698248"/>
              <a:chExt cx="2964873" cy="1216891"/>
            </a:xfrm>
          </p:grpSpPr>
          <p:grpSp>
            <p:nvGrpSpPr>
              <p:cNvPr id="170" name="Группа 169">
                <a:extLst>
                  <a:ext uri="{FF2B5EF4-FFF2-40B4-BE49-F238E27FC236}">
                    <a16:creationId xmlns:a16="http://schemas.microsoft.com/office/drawing/2014/main" id="{354126EB-598B-48A5-9FEC-AE45CB83DAAB}"/>
                  </a:ext>
                </a:extLst>
              </p:cNvPr>
              <p:cNvGrpSpPr/>
              <p:nvPr/>
            </p:nvGrpSpPr>
            <p:grpSpPr>
              <a:xfrm>
                <a:off x="424794" y="698248"/>
                <a:ext cx="2964873" cy="1216891"/>
                <a:chOff x="464127" y="431949"/>
                <a:chExt cx="2964873" cy="1216891"/>
              </a:xfrm>
            </p:grpSpPr>
            <p:sp>
              <p:nvSpPr>
                <p:cNvPr id="172" name="Прямоугольник: скругленные углы 171">
                  <a:extLst>
                    <a:ext uri="{FF2B5EF4-FFF2-40B4-BE49-F238E27FC236}">
                      <a16:creationId xmlns:a16="http://schemas.microsoft.com/office/drawing/2014/main" id="{B498A4D5-6AB8-4D0F-8CF7-D71F58DB2585}"/>
                    </a:ext>
                  </a:extLst>
                </p:cNvPr>
                <p:cNvSpPr/>
                <p:nvPr/>
              </p:nvSpPr>
              <p:spPr>
                <a:xfrm>
                  <a:off x="464127" y="431949"/>
                  <a:ext cx="2964873" cy="1216891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73" name="Прямоугольник 172">
                  <a:extLst>
                    <a:ext uri="{FF2B5EF4-FFF2-40B4-BE49-F238E27FC236}">
                      <a16:creationId xmlns:a16="http://schemas.microsoft.com/office/drawing/2014/main" id="{35EDED08-31FD-4A43-9C9C-9663D29BBA53}"/>
                    </a:ext>
                  </a:extLst>
                </p:cNvPr>
                <p:cNvSpPr/>
                <p:nvPr/>
              </p:nvSpPr>
              <p:spPr>
                <a:xfrm>
                  <a:off x="524494" y="431949"/>
                  <a:ext cx="1784719" cy="70788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Т</a:t>
                  </a:r>
                  <a:r>
                    <a:rPr lang="ru-RU" sz="4000" b="1" cap="none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етрадь</a:t>
                  </a:r>
                </a:p>
              </p:txBody>
            </p:sp>
            <p:sp>
              <p:nvSpPr>
                <p:cNvPr id="174" name="Прямоугольник 173">
                  <a:extLst>
                    <a:ext uri="{FF2B5EF4-FFF2-40B4-BE49-F238E27FC236}">
                      <a16:creationId xmlns:a16="http://schemas.microsoft.com/office/drawing/2014/main" id="{B8FD6138-98BB-40DB-95BD-F186A1303733}"/>
                    </a:ext>
                  </a:extLst>
                </p:cNvPr>
                <p:cNvSpPr/>
                <p:nvPr/>
              </p:nvSpPr>
              <p:spPr>
                <a:xfrm>
                  <a:off x="728038" y="933493"/>
                  <a:ext cx="1160827" cy="7078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№2</a:t>
                  </a:r>
                </a:p>
              </p:txBody>
            </p:sp>
          </p:grpSp>
          <p:pic>
            <p:nvPicPr>
              <p:cNvPr id="171" name="Рисунок 170">
                <a:extLst>
                  <a:ext uri="{FF2B5EF4-FFF2-40B4-BE49-F238E27FC236}">
                    <a16:creationId xmlns:a16="http://schemas.microsoft.com/office/drawing/2014/main" id="{D2A10EC1-6300-44DC-BFF3-76345DFBE0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10266" y="762983"/>
                <a:ext cx="1087419" cy="1087419"/>
              </a:xfrm>
              <a:prstGeom prst="rect">
                <a:avLst/>
              </a:prstGeom>
            </p:spPr>
          </p:pic>
        </p:grpSp>
        <p:grpSp>
          <p:nvGrpSpPr>
            <p:cNvPr id="164" name="Группа 163">
              <a:extLst>
                <a:ext uri="{FF2B5EF4-FFF2-40B4-BE49-F238E27FC236}">
                  <a16:creationId xmlns:a16="http://schemas.microsoft.com/office/drawing/2014/main" id="{6D374223-F6A8-4B1A-AC77-9426E1B67380}"/>
                </a:ext>
              </a:extLst>
            </p:cNvPr>
            <p:cNvGrpSpPr/>
            <p:nvPr/>
          </p:nvGrpSpPr>
          <p:grpSpPr>
            <a:xfrm>
              <a:off x="3574637" y="633511"/>
              <a:ext cx="2964873" cy="1216891"/>
              <a:chOff x="424794" y="698248"/>
              <a:chExt cx="2964873" cy="1216891"/>
            </a:xfrm>
          </p:grpSpPr>
          <p:grpSp>
            <p:nvGrpSpPr>
              <p:cNvPr id="165" name="Группа 164">
                <a:extLst>
                  <a:ext uri="{FF2B5EF4-FFF2-40B4-BE49-F238E27FC236}">
                    <a16:creationId xmlns:a16="http://schemas.microsoft.com/office/drawing/2014/main" id="{EEB6BC9A-C4E2-4F38-BBEE-7D51F63DC75D}"/>
                  </a:ext>
                </a:extLst>
              </p:cNvPr>
              <p:cNvGrpSpPr/>
              <p:nvPr/>
            </p:nvGrpSpPr>
            <p:grpSpPr>
              <a:xfrm>
                <a:off x="424794" y="698248"/>
                <a:ext cx="2964873" cy="1216891"/>
                <a:chOff x="464127" y="431949"/>
                <a:chExt cx="2964873" cy="1216891"/>
              </a:xfrm>
            </p:grpSpPr>
            <p:sp>
              <p:nvSpPr>
                <p:cNvPr id="167" name="Прямоугольник: скругленные углы 166">
                  <a:extLst>
                    <a:ext uri="{FF2B5EF4-FFF2-40B4-BE49-F238E27FC236}">
                      <a16:creationId xmlns:a16="http://schemas.microsoft.com/office/drawing/2014/main" id="{234815C1-017E-4928-BDC6-26F1C01AF86F}"/>
                    </a:ext>
                  </a:extLst>
                </p:cNvPr>
                <p:cNvSpPr/>
                <p:nvPr/>
              </p:nvSpPr>
              <p:spPr>
                <a:xfrm>
                  <a:off x="464127" y="431949"/>
                  <a:ext cx="2964873" cy="1216891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68" name="Прямоугольник 167">
                  <a:extLst>
                    <a:ext uri="{FF2B5EF4-FFF2-40B4-BE49-F238E27FC236}">
                      <a16:creationId xmlns:a16="http://schemas.microsoft.com/office/drawing/2014/main" id="{A04DEB40-A1E0-4AB7-B18A-4CB6764F9B68}"/>
                    </a:ext>
                  </a:extLst>
                </p:cNvPr>
                <p:cNvSpPr/>
                <p:nvPr/>
              </p:nvSpPr>
              <p:spPr>
                <a:xfrm>
                  <a:off x="524494" y="431949"/>
                  <a:ext cx="1784719" cy="70788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Т</a:t>
                  </a:r>
                  <a:r>
                    <a:rPr lang="ru-RU" sz="4000" b="1" cap="none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етрадь</a:t>
                  </a:r>
                </a:p>
              </p:txBody>
            </p:sp>
            <p:sp>
              <p:nvSpPr>
                <p:cNvPr id="169" name="Прямоугольник 168">
                  <a:extLst>
                    <a:ext uri="{FF2B5EF4-FFF2-40B4-BE49-F238E27FC236}">
                      <a16:creationId xmlns:a16="http://schemas.microsoft.com/office/drawing/2014/main" id="{D00BFFD2-B7FA-4A61-AF8B-8A2C4C24464A}"/>
                    </a:ext>
                  </a:extLst>
                </p:cNvPr>
                <p:cNvSpPr/>
                <p:nvPr/>
              </p:nvSpPr>
              <p:spPr>
                <a:xfrm>
                  <a:off x="728038" y="933493"/>
                  <a:ext cx="1160827" cy="7078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ru-RU" sz="4000" b="1" spc="-150" dirty="0">
                      <a:ln w="660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rgbClr val="3FACD3"/>
                      </a:solidFill>
                      <a:effectLst>
                        <a:outerShdw dist="38100" dir="2700000" algn="tl" rotWithShape="0">
                          <a:schemeClr val="accent2"/>
                        </a:outerShdw>
                      </a:effectLst>
                    </a:rPr>
                    <a:t>№2</a:t>
                  </a:r>
                </a:p>
              </p:txBody>
            </p:sp>
          </p:grpSp>
          <p:pic>
            <p:nvPicPr>
              <p:cNvPr id="166" name="Рисунок 165">
                <a:extLst>
                  <a:ext uri="{FF2B5EF4-FFF2-40B4-BE49-F238E27FC236}">
                    <a16:creationId xmlns:a16="http://schemas.microsoft.com/office/drawing/2014/main" id="{757E52F5-0A11-45C4-B2ED-AAF693A87A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210266" y="762983"/>
                <a:ext cx="1087419" cy="108741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1914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27745C7-EA69-4265-AD5D-D2CD1A870B56}"/>
              </a:ext>
            </a:extLst>
          </p:cNvPr>
          <p:cNvGrpSpPr/>
          <p:nvPr/>
        </p:nvGrpSpPr>
        <p:grpSpPr>
          <a:xfrm>
            <a:off x="212903" y="668087"/>
            <a:ext cx="2100007" cy="938180"/>
            <a:chOff x="212903" y="668087"/>
            <a:chExt cx="2100007" cy="938180"/>
          </a:xfrm>
        </p:grpSpPr>
        <p:sp>
          <p:nvSpPr>
            <p:cNvPr id="192" name="Прямоугольник: скругленные углы 191">
              <a:extLst>
                <a:ext uri="{FF2B5EF4-FFF2-40B4-BE49-F238E27FC236}">
                  <a16:creationId xmlns:a16="http://schemas.microsoft.com/office/drawing/2014/main" id="{AE031092-5564-44A4-9F12-025BF2F8735B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30" name="Группа 129">
              <a:extLst>
                <a:ext uri="{FF2B5EF4-FFF2-40B4-BE49-F238E27FC236}">
                  <a16:creationId xmlns:a16="http://schemas.microsoft.com/office/drawing/2014/main" id="{9EA07149-7A63-4CEA-9A8D-B98EFB0930FA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133" name="Прямоугольник 132">
                <a:extLst>
                  <a:ext uri="{FF2B5EF4-FFF2-40B4-BE49-F238E27FC236}">
                    <a16:creationId xmlns:a16="http://schemas.microsoft.com/office/drawing/2014/main" id="{6541B782-AAC8-46D7-A600-694234FD63A6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134" name="Прямоугольник 133">
                <a:extLst>
                  <a:ext uri="{FF2B5EF4-FFF2-40B4-BE49-F238E27FC236}">
                    <a16:creationId xmlns:a16="http://schemas.microsoft.com/office/drawing/2014/main" id="{C8070BA4-FCF4-4995-A585-A63DE56356D6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131" name="Рисунок 130">
              <a:extLst>
                <a:ext uri="{FF2B5EF4-FFF2-40B4-BE49-F238E27FC236}">
                  <a16:creationId xmlns:a16="http://schemas.microsoft.com/office/drawing/2014/main" id="{9578CC00-1A6F-466A-8D21-BFA296AB44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141" name="Группа 140">
            <a:extLst>
              <a:ext uri="{FF2B5EF4-FFF2-40B4-BE49-F238E27FC236}">
                <a16:creationId xmlns:a16="http://schemas.microsoft.com/office/drawing/2014/main" id="{00190C9B-5137-4288-9576-A60959D4A64D}"/>
              </a:ext>
            </a:extLst>
          </p:cNvPr>
          <p:cNvGrpSpPr/>
          <p:nvPr/>
        </p:nvGrpSpPr>
        <p:grpSpPr>
          <a:xfrm>
            <a:off x="2423733" y="668087"/>
            <a:ext cx="2100007" cy="938180"/>
            <a:chOff x="212903" y="668087"/>
            <a:chExt cx="2100007" cy="938180"/>
          </a:xfrm>
        </p:grpSpPr>
        <p:sp>
          <p:nvSpPr>
            <p:cNvPr id="142" name="Прямоугольник: скругленные углы 141">
              <a:extLst>
                <a:ext uri="{FF2B5EF4-FFF2-40B4-BE49-F238E27FC236}">
                  <a16:creationId xmlns:a16="http://schemas.microsoft.com/office/drawing/2014/main" id="{F6E2DDEF-7294-4581-922F-E7FD07272D2A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43" name="Группа 142">
              <a:extLst>
                <a:ext uri="{FF2B5EF4-FFF2-40B4-BE49-F238E27FC236}">
                  <a16:creationId xmlns:a16="http://schemas.microsoft.com/office/drawing/2014/main" id="{C0083C6B-1D4D-4115-B6E8-9A8C36882CA8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145" name="Прямоугольник 144">
                <a:extLst>
                  <a:ext uri="{FF2B5EF4-FFF2-40B4-BE49-F238E27FC236}">
                    <a16:creationId xmlns:a16="http://schemas.microsoft.com/office/drawing/2014/main" id="{F7167A1D-9318-4695-BDC2-6192188355B7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146" name="Прямоугольник 145">
                <a:extLst>
                  <a:ext uri="{FF2B5EF4-FFF2-40B4-BE49-F238E27FC236}">
                    <a16:creationId xmlns:a16="http://schemas.microsoft.com/office/drawing/2014/main" id="{77628780-4579-4D79-95B1-854587E00A7F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144" name="Рисунок 143">
              <a:extLst>
                <a:ext uri="{FF2B5EF4-FFF2-40B4-BE49-F238E27FC236}">
                  <a16:creationId xmlns:a16="http://schemas.microsoft.com/office/drawing/2014/main" id="{6F0ECE0C-C578-4E01-9301-CA674A47A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94231B05-3132-43E1-A5B4-D10D474BD175}"/>
              </a:ext>
            </a:extLst>
          </p:cNvPr>
          <p:cNvGrpSpPr/>
          <p:nvPr/>
        </p:nvGrpSpPr>
        <p:grpSpPr>
          <a:xfrm>
            <a:off x="4594199" y="668087"/>
            <a:ext cx="2100007" cy="938180"/>
            <a:chOff x="212903" y="668087"/>
            <a:chExt cx="2100007" cy="938180"/>
          </a:xfrm>
        </p:grpSpPr>
        <p:sp>
          <p:nvSpPr>
            <p:cNvPr id="148" name="Прямоугольник: скругленные углы 147">
              <a:extLst>
                <a:ext uri="{FF2B5EF4-FFF2-40B4-BE49-F238E27FC236}">
                  <a16:creationId xmlns:a16="http://schemas.microsoft.com/office/drawing/2014/main" id="{0F8FD00C-CF0A-4E22-87B8-0183BE9C523F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49" name="Группа 148">
              <a:extLst>
                <a:ext uri="{FF2B5EF4-FFF2-40B4-BE49-F238E27FC236}">
                  <a16:creationId xmlns:a16="http://schemas.microsoft.com/office/drawing/2014/main" id="{CC19FACC-13E3-4493-837F-B86F62097983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151" name="Прямоугольник 150">
                <a:extLst>
                  <a:ext uri="{FF2B5EF4-FFF2-40B4-BE49-F238E27FC236}">
                    <a16:creationId xmlns:a16="http://schemas.microsoft.com/office/drawing/2014/main" id="{9E38FDAE-57B4-4252-BCA7-00F74D4CAEB1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152" name="Прямоугольник 151">
                <a:extLst>
                  <a:ext uri="{FF2B5EF4-FFF2-40B4-BE49-F238E27FC236}">
                    <a16:creationId xmlns:a16="http://schemas.microsoft.com/office/drawing/2014/main" id="{3B5A08ED-B07F-40AA-B59A-B938ADEC851D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150" name="Рисунок 149">
              <a:extLst>
                <a:ext uri="{FF2B5EF4-FFF2-40B4-BE49-F238E27FC236}">
                  <a16:creationId xmlns:a16="http://schemas.microsoft.com/office/drawing/2014/main" id="{DC03A30A-6688-46D1-80DE-5E7D22A8A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153" name="Группа 152">
            <a:extLst>
              <a:ext uri="{FF2B5EF4-FFF2-40B4-BE49-F238E27FC236}">
                <a16:creationId xmlns:a16="http://schemas.microsoft.com/office/drawing/2014/main" id="{A32F4EDD-1CA2-41C7-82C1-2EC098917086}"/>
              </a:ext>
            </a:extLst>
          </p:cNvPr>
          <p:cNvGrpSpPr/>
          <p:nvPr/>
        </p:nvGrpSpPr>
        <p:grpSpPr>
          <a:xfrm>
            <a:off x="212903" y="1734887"/>
            <a:ext cx="2100007" cy="938180"/>
            <a:chOff x="212903" y="668087"/>
            <a:chExt cx="2100007" cy="938180"/>
          </a:xfrm>
        </p:grpSpPr>
        <p:sp>
          <p:nvSpPr>
            <p:cNvPr id="154" name="Прямоугольник: скругленные углы 153">
              <a:extLst>
                <a:ext uri="{FF2B5EF4-FFF2-40B4-BE49-F238E27FC236}">
                  <a16:creationId xmlns:a16="http://schemas.microsoft.com/office/drawing/2014/main" id="{7A33D3A4-FAB8-4EEA-8137-03635899DCBF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55" name="Группа 154">
              <a:extLst>
                <a:ext uri="{FF2B5EF4-FFF2-40B4-BE49-F238E27FC236}">
                  <a16:creationId xmlns:a16="http://schemas.microsoft.com/office/drawing/2014/main" id="{62BED23B-D81F-4ED7-8E30-BE6238F5E230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157" name="Прямоугольник 156">
                <a:extLst>
                  <a:ext uri="{FF2B5EF4-FFF2-40B4-BE49-F238E27FC236}">
                    <a16:creationId xmlns:a16="http://schemas.microsoft.com/office/drawing/2014/main" id="{B25252E2-A130-4607-935E-E57043A1FBCC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158" name="Прямоугольник 157">
                <a:extLst>
                  <a:ext uri="{FF2B5EF4-FFF2-40B4-BE49-F238E27FC236}">
                    <a16:creationId xmlns:a16="http://schemas.microsoft.com/office/drawing/2014/main" id="{1EDCE9BE-47D8-47EB-9213-350230B56517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156" name="Рисунок 155">
              <a:extLst>
                <a:ext uri="{FF2B5EF4-FFF2-40B4-BE49-F238E27FC236}">
                  <a16:creationId xmlns:a16="http://schemas.microsoft.com/office/drawing/2014/main" id="{F882CDED-CDD3-4E0D-84E0-C04DD2133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159" name="Группа 158">
            <a:extLst>
              <a:ext uri="{FF2B5EF4-FFF2-40B4-BE49-F238E27FC236}">
                <a16:creationId xmlns:a16="http://schemas.microsoft.com/office/drawing/2014/main" id="{035E56A2-7377-43FF-8065-B83AF0DED596}"/>
              </a:ext>
            </a:extLst>
          </p:cNvPr>
          <p:cNvGrpSpPr/>
          <p:nvPr/>
        </p:nvGrpSpPr>
        <p:grpSpPr>
          <a:xfrm>
            <a:off x="2423733" y="1734887"/>
            <a:ext cx="2100007" cy="938180"/>
            <a:chOff x="212903" y="668087"/>
            <a:chExt cx="2100007" cy="938180"/>
          </a:xfrm>
        </p:grpSpPr>
        <p:sp>
          <p:nvSpPr>
            <p:cNvPr id="160" name="Прямоугольник: скругленные углы 159">
              <a:extLst>
                <a:ext uri="{FF2B5EF4-FFF2-40B4-BE49-F238E27FC236}">
                  <a16:creationId xmlns:a16="http://schemas.microsoft.com/office/drawing/2014/main" id="{999B4AE0-FABC-499B-A13C-61B55054F2D9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61" name="Группа 160">
              <a:extLst>
                <a:ext uri="{FF2B5EF4-FFF2-40B4-BE49-F238E27FC236}">
                  <a16:creationId xmlns:a16="http://schemas.microsoft.com/office/drawing/2014/main" id="{8FC5E1AE-1768-4A39-A553-6B637FFCBB73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163" name="Прямоугольник 162">
                <a:extLst>
                  <a:ext uri="{FF2B5EF4-FFF2-40B4-BE49-F238E27FC236}">
                    <a16:creationId xmlns:a16="http://schemas.microsoft.com/office/drawing/2014/main" id="{20CC8BAA-2AFD-472A-ADF7-50BC52E1A671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164" name="Прямоугольник 163">
                <a:extLst>
                  <a:ext uri="{FF2B5EF4-FFF2-40B4-BE49-F238E27FC236}">
                    <a16:creationId xmlns:a16="http://schemas.microsoft.com/office/drawing/2014/main" id="{8814A4E9-B0E9-4494-96A2-F5A84181345D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162" name="Рисунок 161">
              <a:extLst>
                <a:ext uri="{FF2B5EF4-FFF2-40B4-BE49-F238E27FC236}">
                  <a16:creationId xmlns:a16="http://schemas.microsoft.com/office/drawing/2014/main" id="{58192F9D-CD23-456E-9FF8-3A375E9F62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165" name="Группа 164">
            <a:extLst>
              <a:ext uri="{FF2B5EF4-FFF2-40B4-BE49-F238E27FC236}">
                <a16:creationId xmlns:a16="http://schemas.microsoft.com/office/drawing/2014/main" id="{FBAC309C-C40B-453D-A2AB-2EFF5DD0F9C6}"/>
              </a:ext>
            </a:extLst>
          </p:cNvPr>
          <p:cNvGrpSpPr/>
          <p:nvPr/>
        </p:nvGrpSpPr>
        <p:grpSpPr>
          <a:xfrm>
            <a:off x="4594199" y="1734887"/>
            <a:ext cx="2100007" cy="938180"/>
            <a:chOff x="212903" y="668087"/>
            <a:chExt cx="2100007" cy="938180"/>
          </a:xfrm>
        </p:grpSpPr>
        <p:sp>
          <p:nvSpPr>
            <p:cNvPr id="166" name="Прямоугольник: скругленные углы 165">
              <a:extLst>
                <a:ext uri="{FF2B5EF4-FFF2-40B4-BE49-F238E27FC236}">
                  <a16:creationId xmlns:a16="http://schemas.microsoft.com/office/drawing/2014/main" id="{D67048F9-3122-434E-89E7-DAE5B909A030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67" name="Группа 166">
              <a:extLst>
                <a:ext uri="{FF2B5EF4-FFF2-40B4-BE49-F238E27FC236}">
                  <a16:creationId xmlns:a16="http://schemas.microsoft.com/office/drawing/2014/main" id="{09D1D881-5A22-4758-B10C-DDA188FC32E4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169" name="Прямоугольник 168">
                <a:extLst>
                  <a:ext uri="{FF2B5EF4-FFF2-40B4-BE49-F238E27FC236}">
                    <a16:creationId xmlns:a16="http://schemas.microsoft.com/office/drawing/2014/main" id="{86A4E1C6-8F14-448D-8C14-F9EC4935FCAB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170" name="Прямоугольник 169">
                <a:extLst>
                  <a:ext uri="{FF2B5EF4-FFF2-40B4-BE49-F238E27FC236}">
                    <a16:creationId xmlns:a16="http://schemas.microsoft.com/office/drawing/2014/main" id="{9BE2FD33-D1C2-4383-B664-35F0B2FFACC0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168" name="Рисунок 167">
              <a:extLst>
                <a:ext uri="{FF2B5EF4-FFF2-40B4-BE49-F238E27FC236}">
                  <a16:creationId xmlns:a16="http://schemas.microsoft.com/office/drawing/2014/main" id="{04C4A10E-AA9D-4B76-87AB-0437AAEB0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171" name="Группа 170">
            <a:extLst>
              <a:ext uri="{FF2B5EF4-FFF2-40B4-BE49-F238E27FC236}">
                <a16:creationId xmlns:a16="http://schemas.microsoft.com/office/drawing/2014/main" id="{4B2790CE-E6AB-4999-BA48-61E0C819365A}"/>
              </a:ext>
            </a:extLst>
          </p:cNvPr>
          <p:cNvGrpSpPr/>
          <p:nvPr/>
        </p:nvGrpSpPr>
        <p:grpSpPr>
          <a:xfrm>
            <a:off x="212902" y="2823458"/>
            <a:ext cx="2100007" cy="938180"/>
            <a:chOff x="212903" y="668087"/>
            <a:chExt cx="2100007" cy="938180"/>
          </a:xfrm>
        </p:grpSpPr>
        <p:sp>
          <p:nvSpPr>
            <p:cNvPr id="172" name="Прямоугольник: скругленные углы 171">
              <a:extLst>
                <a:ext uri="{FF2B5EF4-FFF2-40B4-BE49-F238E27FC236}">
                  <a16:creationId xmlns:a16="http://schemas.microsoft.com/office/drawing/2014/main" id="{3FF9013B-A59D-458C-A640-B497B7127446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73" name="Группа 172">
              <a:extLst>
                <a:ext uri="{FF2B5EF4-FFF2-40B4-BE49-F238E27FC236}">
                  <a16:creationId xmlns:a16="http://schemas.microsoft.com/office/drawing/2014/main" id="{8B9EC112-3346-4D75-86ED-E2E40889E74D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175" name="Прямоугольник 174">
                <a:extLst>
                  <a:ext uri="{FF2B5EF4-FFF2-40B4-BE49-F238E27FC236}">
                    <a16:creationId xmlns:a16="http://schemas.microsoft.com/office/drawing/2014/main" id="{37120BA3-9E22-424C-A882-F40786C2479F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176" name="Прямоугольник 175">
                <a:extLst>
                  <a:ext uri="{FF2B5EF4-FFF2-40B4-BE49-F238E27FC236}">
                    <a16:creationId xmlns:a16="http://schemas.microsoft.com/office/drawing/2014/main" id="{F940DFE3-A57B-4701-98AE-7904C1A5A859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174" name="Рисунок 173">
              <a:extLst>
                <a:ext uri="{FF2B5EF4-FFF2-40B4-BE49-F238E27FC236}">
                  <a16:creationId xmlns:a16="http://schemas.microsoft.com/office/drawing/2014/main" id="{C7AB1237-6E93-4391-B8A5-0E29AD477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177" name="Группа 176">
            <a:extLst>
              <a:ext uri="{FF2B5EF4-FFF2-40B4-BE49-F238E27FC236}">
                <a16:creationId xmlns:a16="http://schemas.microsoft.com/office/drawing/2014/main" id="{5E93CC97-B233-4A68-B9A5-C4C02236FFEB}"/>
              </a:ext>
            </a:extLst>
          </p:cNvPr>
          <p:cNvGrpSpPr/>
          <p:nvPr/>
        </p:nvGrpSpPr>
        <p:grpSpPr>
          <a:xfrm>
            <a:off x="2423732" y="2823458"/>
            <a:ext cx="2100007" cy="938180"/>
            <a:chOff x="212903" y="668087"/>
            <a:chExt cx="2100007" cy="938180"/>
          </a:xfrm>
        </p:grpSpPr>
        <p:sp>
          <p:nvSpPr>
            <p:cNvPr id="178" name="Прямоугольник: скругленные углы 177">
              <a:extLst>
                <a:ext uri="{FF2B5EF4-FFF2-40B4-BE49-F238E27FC236}">
                  <a16:creationId xmlns:a16="http://schemas.microsoft.com/office/drawing/2014/main" id="{415DB99C-AAA4-4518-A2FF-C27F29A9EDD2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79" name="Группа 178">
              <a:extLst>
                <a:ext uri="{FF2B5EF4-FFF2-40B4-BE49-F238E27FC236}">
                  <a16:creationId xmlns:a16="http://schemas.microsoft.com/office/drawing/2014/main" id="{569B5F97-CE0E-4616-85AA-900138649726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181" name="Прямоугольник 180">
                <a:extLst>
                  <a:ext uri="{FF2B5EF4-FFF2-40B4-BE49-F238E27FC236}">
                    <a16:creationId xmlns:a16="http://schemas.microsoft.com/office/drawing/2014/main" id="{AC74D607-46FB-452A-9D8C-3F751743564C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182" name="Прямоугольник 181">
                <a:extLst>
                  <a:ext uri="{FF2B5EF4-FFF2-40B4-BE49-F238E27FC236}">
                    <a16:creationId xmlns:a16="http://schemas.microsoft.com/office/drawing/2014/main" id="{49F24F7C-B134-45DA-A290-41CF8E674C79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180" name="Рисунок 179">
              <a:extLst>
                <a:ext uri="{FF2B5EF4-FFF2-40B4-BE49-F238E27FC236}">
                  <a16:creationId xmlns:a16="http://schemas.microsoft.com/office/drawing/2014/main" id="{FA20B708-3C1C-470F-8FE3-4FEE721077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183" name="Группа 182">
            <a:extLst>
              <a:ext uri="{FF2B5EF4-FFF2-40B4-BE49-F238E27FC236}">
                <a16:creationId xmlns:a16="http://schemas.microsoft.com/office/drawing/2014/main" id="{43A690EF-E00C-4750-818F-E9C4041E9CE1}"/>
              </a:ext>
            </a:extLst>
          </p:cNvPr>
          <p:cNvGrpSpPr/>
          <p:nvPr/>
        </p:nvGrpSpPr>
        <p:grpSpPr>
          <a:xfrm>
            <a:off x="4594198" y="2823458"/>
            <a:ext cx="2100007" cy="938180"/>
            <a:chOff x="212903" y="668087"/>
            <a:chExt cx="2100007" cy="938180"/>
          </a:xfrm>
        </p:grpSpPr>
        <p:sp>
          <p:nvSpPr>
            <p:cNvPr id="184" name="Прямоугольник: скругленные углы 183">
              <a:extLst>
                <a:ext uri="{FF2B5EF4-FFF2-40B4-BE49-F238E27FC236}">
                  <a16:creationId xmlns:a16="http://schemas.microsoft.com/office/drawing/2014/main" id="{7C8B515D-CE95-4DA5-AC78-1DD8247D7171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85" name="Группа 184">
              <a:extLst>
                <a:ext uri="{FF2B5EF4-FFF2-40B4-BE49-F238E27FC236}">
                  <a16:creationId xmlns:a16="http://schemas.microsoft.com/office/drawing/2014/main" id="{6FEBD56E-C8F2-43E6-9476-3FC3E4576577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187" name="Прямоугольник 186">
                <a:extLst>
                  <a:ext uri="{FF2B5EF4-FFF2-40B4-BE49-F238E27FC236}">
                    <a16:creationId xmlns:a16="http://schemas.microsoft.com/office/drawing/2014/main" id="{EBC3BE7F-D8B3-414E-810D-C0CB8CFF1C76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188" name="Прямоугольник 187">
                <a:extLst>
                  <a:ext uri="{FF2B5EF4-FFF2-40B4-BE49-F238E27FC236}">
                    <a16:creationId xmlns:a16="http://schemas.microsoft.com/office/drawing/2014/main" id="{2D0492D7-FBC7-489E-9596-827873416C61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186" name="Рисунок 185">
              <a:extLst>
                <a:ext uri="{FF2B5EF4-FFF2-40B4-BE49-F238E27FC236}">
                  <a16:creationId xmlns:a16="http://schemas.microsoft.com/office/drawing/2014/main" id="{49BB0E12-1C7A-4B4D-A0E0-BB10C19749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189" name="Группа 188">
            <a:extLst>
              <a:ext uri="{FF2B5EF4-FFF2-40B4-BE49-F238E27FC236}">
                <a16:creationId xmlns:a16="http://schemas.microsoft.com/office/drawing/2014/main" id="{72FC4445-C8C6-4885-BC5D-D7986A0ECC90}"/>
              </a:ext>
            </a:extLst>
          </p:cNvPr>
          <p:cNvGrpSpPr/>
          <p:nvPr/>
        </p:nvGrpSpPr>
        <p:grpSpPr>
          <a:xfrm>
            <a:off x="212902" y="3890258"/>
            <a:ext cx="2100007" cy="938180"/>
            <a:chOff x="212903" y="668087"/>
            <a:chExt cx="2100007" cy="938180"/>
          </a:xfrm>
        </p:grpSpPr>
        <p:sp>
          <p:nvSpPr>
            <p:cNvPr id="190" name="Прямоугольник: скругленные углы 189">
              <a:extLst>
                <a:ext uri="{FF2B5EF4-FFF2-40B4-BE49-F238E27FC236}">
                  <a16:creationId xmlns:a16="http://schemas.microsoft.com/office/drawing/2014/main" id="{EC114454-4DC9-4357-B8D8-0462697A1D50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91" name="Группа 190">
              <a:extLst>
                <a:ext uri="{FF2B5EF4-FFF2-40B4-BE49-F238E27FC236}">
                  <a16:creationId xmlns:a16="http://schemas.microsoft.com/office/drawing/2014/main" id="{CCFD7224-B156-4432-8194-05D907D93404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311" name="Прямоугольник 310">
                <a:extLst>
                  <a:ext uri="{FF2B5EF4-FFF2-40B4-BE49-F238E27FC236}">
                    <a16:creationId xmlns:a16="http://schemas.microsoft.com/office/drawing/2014/main" id="{F2856175-991D-4943-A7C9-F65A4062349F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12" name="Прямоугольник 311">
                <a:extLst>
                  <a:ext uri="{FF2B5EF4-FFF2-40B4-BE49-F238E27FC236}">
                    <a16:creationId xmlns:a16="http://schemas.microsoft.com/office/drawing/2014/main" id="{C4DDB448-7B9E-4657-B6FD-02B272B6E777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10" name="Рисунок 309">
              <a:extLst>
                <a:ext uri="{FF2B5EF4-FFF2-40B4-BE49-F238E27FC236}">
                  <a16:creationId xmlns:a16="http://schemas.microsoft.com/office/drawing/2014/main" id="{2A8ED7A5-4AD3-4648-8872-18FE6FEF6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313" name="Группа 312">
            <a:extLst>
              <a:ext uri="{FF2B5EF4-FFF2-40B4-BE49-F238E27FC236}">
                <a16:creationId xmlns:a16="http://schemas.microsoft.com/office/drawing/2014/main" id="{D1E3D54D-FEEA-474E-82D7-A50A481412D0}"/>
              </a:ext>
            </a:extLst>
          </p:cNvPr>
          <p:cNvGrpSpPr/>
          <p:nvPr/>
        </p:nvGrpSpPr>
        <p:grpSpPr>
          <a:xfrm>
            <a:off x="2423732" y="3890258"/>
            <a:ext cx="2100007" cy="938180"/>
            <a:chOff x="212903" y="668087"/>
            <a:chExt cx="2100007" cy="938180"/>
          </a:xfrm>
        </p:grpSpPr>
        <p:sp>
          <p:nvSpPr>
            <p:cNvPr id="314" name="Прямоугольник: скругленные углы 313">
              <a:extLst>
                <a:ext uri="{FF2B5EF4-FFF2-40B4-BE49-F238E27FC236}">
                  <a16:creationId xmlns:a16="http://schemas.microsoft.com/office/drawing/2014/main" id="{C9D32EFD-8F6C-48B4-8ADE-6A34A69D59CC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15" name="Группа 314">
              <a:extLst>
                <a:ext uri="{FF2B5EF4-FFF2-40B4-BE49-F238E27FC236}">
                  <a16:creationId xmlns:a16="http://schemas.microsoft.com/office/drawing/2014/main" id="{13E63293-DB01-4A08-A723-9B7C2055B37B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317" name="Прямоугольник 316">
                <a:extLst>
                  <a:ext uri="{FF2B5EF4-FFF2-40B4-BE49-F238E27FC236}">
                    <a16:creationId xmlns:a16="http://schemas.microsoft.com/office/drawing/2014/main" id="{98A348B3-1C36-4BA3-A82F-DFBDD2B103C1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18" name="Прямоугольник 317">
                <a:extLst>
                  <a:ext uri="{FF2B5EF4-FFF2-40B4-BE49-F238E27FC236}">
                    <a16:creationId xmlns:a16="http://schemas.microsoft.com/office/drawing/2014/main" id="{0F71F3DE-612D-4A89-8209-DB3D4E816104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16" name="Рисунок 315">
              <a:extLst>
                <a:ext uri="{FF2B5EF4-FFF2-40B4-BE49-F238E27FC236}">
                  <a16:creationId xmlns:a16="http://schemas.microsoft.com/office/drawing/2014/main" id="{77C3A0CE-32D4-4745-9CCD-9307770F2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319" name="Группа 318">
            <a:extLst>
              <a:ext uri="{FF2B5EF4-FFF2-40B4-BE49-F238E27FC236}">
                <a16:creationId xmlns:a16="http://schemas.microsoft.com/office/drawing/2014/main" id="{5B895FAB-9160-4367-97C6-332E20C19906}"/>
              </a:ext>
            </a:extLst>
          </p:cNvPr>
          <p:cNvGrpSpPr/>
          <p:nvPr/>
        </p:nvGrpSpPr>
        <p:grpSpPr>
          <a:xfrm>
            <a:off x="4594198" y="3890258"/>
            <a:ext cx="2100007" cy="938180"/>
            <a:chOff x="212903" y="668087"/>
            <a:chExt cx="2100007" cy="938180"/>
          </a:xfrm>
        </p:grpSpPr>
        <p:sp>
          <p:nvSpPr>
            <p:cNvPr id="320" name="Прямоугольник: скругленные углы 319">
              <a:extLst>
                <a:ext uri="{FF2B5EF4-FFF2-40B4-BE49-F238E27FC236}">
                  <a16:creationId xmlns:a16="http://schemas.microsoft.com/office/drawing/2014/main" id="{BDD3A310-3537-4729-8619-5E70564DD625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21" name="Группа 320">
              <a:extLst>
                <a:ext uri="{FF2B5EF4-FFF2-40B4-BE49-F238E27FC236}">
                  <a16:creationId xmlns:a16="http://schemas.microsoft.com/office/drawing/2014/main" id="{E60A3A1A-59F2-4FF6-9411-11C44E1BBCF9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323" name="Прямоугольник 322">
                <a:extLst>
                  <a:ext uri="{FF2B5EF4-FFF2-40B4-BE49-F238E27FC236}">
                    <a16:creationId xmlns:a16="http://schemas.microsoft.com/office/drawing/2014/main" id="{9AB3AB18-B5D8-416D-A53B-C3DE5CFB0E83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24" name="Прямоугольник 323">
                <a:extLst>
                  <a:ext uri="{FF2B5EF4-FFF2-40B4-BE49-F238E27FC236}">
                    <a16:creationId xmlns:a16="http://schemas.microsoft.com/office/drawing/2014/main" id="{DFBEDD7C-9B88-4B4E-A627-6AA89590B345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22" name="Рисунок 321">
              <a:extLst>
                <a:ext uri="{FF2B5EF4-FFF2-40B4-BE49-F238E27FC236}">
                  <a16:creationId xmlns:a16="http://schemas.microsoft.com/office/drawing/2014/main" id="{37B1C044-35E3-45ED-80F3-FC25FEEA9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325" name="Группа 324">
            <a:extLst>
              <a:ext uri="{FF2B5EF4-FFF2-40B4-BE49-F238E27FC236}">
                <a16:creationId xmlns:a16="http://schemas.microsoft.com/office/drawing/2014/main" id="{5199B7D1-F595-4C11-A632-96552204A560}"/>
              </a:ext>
            </a:extLst>
          </p:cNvPr>
          <p:cNvGrpSpPr/>
          <p:nvPr/>
        </p:nvGrpSpPr>
        <p:grpSpPr>
          <a:xfrm>
            <a:off x="212903" y="5068791"/>
            <a:ext cx="2100007" cy="938180"/>
            <a:chOff x="212903" y="668087"/>
            <a:chExt cx="2100007" cy="938180"/>
          </a:xfrm>
        </p:grpSpPr>
        <p:sp>
          <p:nvSpPr>
            <p:cNvPr id="326" name="Прямоугольник: скругленные углы 325">
              <a:extLst>
                <a:ext uri="{FF2B5EF4-FFF2-40B4-BE49-F238E27FC236}">
                  <a16:creationId xmlns:a16="http://schemas.microsoft.com/office/drawing/2014/main" id="{561111DD-A310-40CA-B851-101E9E609511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27" name="Группа 326">
              <a:extLst>
                <a:ext uri="{FF2B5EF4-FFF2-40B4-BE49-F238E27FC236}">
                  <a16:creationId xmlns:a16="http://schemas.microsoft.com/office/drawing/2014/main" id="{796047D0-24A1-48CB-A1FF-512D333BF621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329" name="Прямоугольник 328">
                <a:extLst>
                  <a:ext uri="{FF2B5EF4-FFF2-40B4-BE49-F238E27FC236}">
                    <a16:creationId xmlns:a16="http://schemas.microsoft.com/office/drawing/2014/main" id="{DB69A4AC-A64B-4DC6-B3BD-361C9027F3B6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30" name="Прямоугольник 329">
                <a:extLst>
                  <a:ext uri="{FF2B5EF4-FFF2-40B4-BE49-F238E27FC236}">
                    <a16:creationId xmlns:a16="http://schemas.microsoft.com/office/drawing/2014/main" id="{E205D39C-F608-4908-9031-3BAB0705A1C2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28" name="Рисунок 327">
              <a:extLst>
                <a:ext uri="{FF2B5EF4-FFF2-40B4-BE49-F238E27FC236}">
                  <a16:creationId xmlns:a16="http://schemas.microsoft.com/office/drawing/2014/main" id="{91F3A62C-3892-459F-B297-D6A9F1F6F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331" name="Группа 330">
            <a:extLst>
              <a:ext uri="{FF2B5EF4-FFF2-40B4-BE49-F238E27FC236}">
                <a16:creationId xmlns:a16="http://schemas.microsoft.com/office/drawing/2014/main" id="{7177C79F-A134-4A09-82C2-5DB2EF78AB0A}"/>
              </a:ext>
            </a:extLst>
          </p:cNvPr>
          <p:cNvGrpSpPr/>
          <p:nvPr/>
        </p:nvGrpSpPr>
        <p:grpSpPr>
          <a:xfrm>
            <a:off x="2423733" y="5068791"/>
            <a:ext cx="2100007" cy="938180"/>
            <a:chOff x="212903" y="668087"/>
            <a:chExt cx="2100007" cy="938180"/>
          </a:xfrm>
        </p:grpSpPr>
        <p:sp>
          <p:nvSpPr>
            <p:cNvPr id="332" name="Прямоугольник: скругленные углы 331">
              <a:extLst>
                <a:ext uri="{FF2B5EF4-FFF2-40B4-BE49-F238E27FC236}">
                  <a16:creationId xmlns:a16="http://schemas.microsoft.com/office/drawing/2014/main" id="{5C31FEE4-32D0-47AB-A186-5BEFE97EA8E9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33" name="Группа 332">
              <a:extLst>
                <a:ext uri="{FF2B5EF4-FFF2-40B4-BE49-F238E27FC236}">
                  <a16:creationId xmlns:a16="http://schemas.microsoft.com/office/drawing/2014/main" id="{C0AFC257-7CBE-4247-B04D-48B83058D03D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335" name="Прямоугольник 334">
                <a:extLst>
                  <a:ext uri="{FF2B5EF4-FFF2-40B4-BE49-F238E27FC236}">
                    <a16:creationId xmlns:a16="http://schemas.microsoft.com/office/drawing/2014/main" id="{6CD67F77-5260-4E05-94C7-99420C320E5A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36" name="Прямоугольник 335">
                <a:extLst>
                  <a:ext uri="{FF2B5EF4-FFF2-40B4-BE49-F238E27FC236}">
                    <a16:creationId xmlns:a16="http://schemas.microsoft.com/office/drawing/2014/main" id="{1F7A226B-C4B2-49AB-88EB-98D72A61A99A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34" name="Рисунок 333">
              <a:extLst>
                <a:ext uri="{FF2B5EF4-FFF2-40B4-BE49-F238E27FC236}">
                  <a16:creationId xmlns:a16="http://schemas.microsoft.com/office/drawing/2014/main" id="{73ECB73F-1570-4A68-AA0C-451D69AC7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337" name="Группа 336">
            <a:extLst>
              <a:ext uri="{FF2B5EF4-FFF2-40B4-BE49-F238E27FC236}">
                <a16:creationId xmlns:a16="http://schemas.microsoft.com/office/drawing/2014/main" id="{D93E5515-1A1C-49D3-9340-90563CB45243}"/>
              </a:ext>
            </a:extLst>
          </p:cNvPr>
          <p:cNvGrpSpPr/>
          <p:nvPr/>
        </p:nvGrpSpPr>
        <p:grpSpPr>
          <a:xfrm>
            <a:off x="4594199" y="5068791"/>
            <a:ext cx="2100007" cy="938180"/>
            <a:chOff x="212903" y="668087"/>
            <a:chExt cx="2100007" cy="938180"/>
          </a:xfrm>
        </p:grpSpPr>
        <p:sp>
          <p:nvSpPr>
            <p:cNvPr id="338" name="Прямоугольник: скругленные углы 337">
              <a:extLst>
                <a:ext uri="{FF2B5EF4-FFF2-40B4-BE49-F238E27FC236}">
                  <a16:creationId xmlns:a16="http://schemas.microsoft.com/office/drawing/2014/main" id="{829E6840-2668-472B-9E93-363F7C0B424F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39" name="Группа 338">
              <a:extLst>
                <a:ext uri="{FF2B5EF4-FFF2-40B4-BE49-F238E27FC236}">
                  <a16:creationId xmlns:a16="http://schemas.microsoft.com/office/drawing/2014/main" id="{BF7896CE-AB2D-484B-A0F7-182705054414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341" name="Прямоугольник 340">
                <a:extLst>
                  <a:ext uri="{FF2B5EF4-FFF2-40B4-BE49-F238E27FC236}">
                    <a16:creationId xmlns:a16="http://schemas.microsoft.com/office/drawing/2014/main" id="{AFC2A98E-8A55-454A-94CF-8C3E6B56462B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42" name="Прямоугольник 341">
                <a:extLst>
                  <a:ext uri="{FF2B5EF4-FFF2-40B4-BE49-F238E27FC236}">
                    <a16:creationId xmlns:a16="http://schemas.microsoft.com/office/drawing/2014/main" id="{F7C428FD-504D-451C-B3A9-710DF6396954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40" name="Рисунок 339">
              <a:extLst>
                <a:ext uri="{FF2B5EF4-FFF2-40B4-BE49-F238E27FC236}">
                  <a16:creationId xmlns:a16="http://schemas.microsoft.com/office/drawing/2014/main" id="{4CADC5C0-B073-468C-B9AD-67778FB90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343" name="Группа 342">
            <a:extLst>
              <a:ext uri="{FF2B5EF4-FFF2-40B4-BE49-F238E27FC236}">
                <a16:creationId xmlns:a16="http://schemas.microsoft.com/office/drawing/2014/main" id="{47AEC63D-7CF2-4E2E-8B9C-C9E569AF9387}"/>
              </a:ext>
            </a:extLst>
          </p:cNvPr>
          <p:cNvGrpSpPr/>
          <p:nvPr/>
        </p:nvGrpSpPr>
        <p:grpSpPr>
          <a:xfrm>
            <a:off x="212903" y="6135591"/>
            <a:ext cx="2100007" cy="938180"/>
            <a:chOff x="212903" y="668087"/>
            <a:chExt cx="2100007" cy="938180"/>
          </a:xfrm>
        </p:grpSpPr>
        <p:sp>
          <p:nvSpPr>
            <p:cNvPr id="344" name="Прямоугольник: скругленные углы 343">
              <a:extLst>
                <a:ext uri="{FF2B5EF4-FFF2-40B4-BE49-F238E27FC236}">
                  <a16:creationId xmlns:a16="http://schemas.microsoft.com/office/drawing/2014/main" id="{E7479A97-2A2C-4E78-A11E-EA68E0C82140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45" name="Группа 344">
              <a:extLst>
                <a:ext uri="{FF2B5EF4-FFF2-40B4-BE49-F238E27FC236}">
                  <a16:creationId xmlns:a16="http://schemas.microsoft.com/office/drawing/2014/main" id="{D8134C22-53CB-40CC-88DE-5858772E04EF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347" name="Прямоугольник 346">
                <a:extLst>
                  <a:ext uri="{FF2B5EF4-FFF2-40B4-BE49-F238E27FC236}">
                    <a16:creationId xmlns:a16="http://schemas.microsoft.com/office/drawing/2014/main" id="{EA4012D5-1E8A-4FEA-94A8-1CF7ADC76831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48" name="Прямоугольник 347">
                <a:extLst>
                  <a:ext uri="{FF2B5EF4-FFF2-40B4-BE49-F238E27FC236}">
                    <a16:creationId xmlns:a16="http://schemas.microsoft.com/office/drawing/2014/main" id="{3F51122B-7E86-464E-B621-415E0FBDFDF2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46" name="Рисунок 345">
              <a:extLst>
                <a:ext uri="{FF2B5EF4-FFF2-40B4-BE49-F238E27FC236}">
                  <a16:creationId xmlns:a16="http://schemas.microsoft.com/office/drawing/2014/main" id="{ADE0D968-ACE0-43FE-A1D2-FF90DC304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349" name="Группа 348">
            <a:extLst>
              <a:ext uri="{FF2B5EF4-FFF2-40B4-BE49-F238E27FC236}">
                <a16:creationId xmlns:a16="http://schemas.microsoft.com/office/drawing/2014/main" id="{1C2C8A0C-1A4B-4654-9E45-EE09613EA40F}"/>
              </a:ext>
            </a:extLst>
          </p:cNvPr>
          <p:cNvGrpSpPr/>
          <p:nvPr/>
        </p:nvGrpSpPr>
        <p:grpSpPr>
          <a:xfrm>
            <a:off x="2423733" y="6135591"/>
            <a:ext cx="2100007" cy="938180"/>
            <a:chOff x="212903" y="668087"/>
            <a:chExt cx="2100007" cy="938180"/>
          </a:xfrm>
        </p:grpSpPr>
        <p:sp>
          <p:nvSpPr>
            <p:cNvPr id="350" name="Прямоугольник: скругленные углы 349">
              <a:extLst>
                <a:ext uri="{FF2B5EF4-FFF2-40B4-BE49-F238E27FC236}">
                  <a16:creationId xmlns:a16="http://schemas.microsoft.com/office/drawing/2014/main" id="{97C47E09-EED4-4DF1-9EC4-8AFED4085F5F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51" name="Группа 350">
              <a:extLst>
                <a:ext uri="{FF2B5EF4-FFF2-40B4-BE49-F238E27FC236}">
                  <a16:creationId xmlns:a16="http://schemas.microsoft.com/office/drawing/2014/main" id="{63D794FA-17BD-4FA5-A39A-E0884E448900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353" name="Прямоугольник 352">
                <a:extLst>
                  <a:ext uri="{FF2B5EF4-FFF2-40B4-BE49-F238E27FC236}">
                    <a16:creationId xmlns:a16="http://schemas.microsoft.com/office/drawing/2014/main" id="{A7922541-E4BF-4954-A11C-1B6FE94EACB7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54" name="Прямоугольник 353">
                <a:extLst>
                  <a:ext uri="{FF2B5EF4-FFF2-40B4-BE49-F238E27FC236}">
                    <a16:creationId xmlns:a16="http://schemas.microsoft.com/office/drawing/2014/main" id="{22A37F10-4860-476F-B8CD-7B0283A9341C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52" name="Рисунок 351">
              <a:extLst>
                <a:ext uri="{FF2B5EF4-FFF2-40B4-BE49-F238E27FC236}">
                  <a16:creationId xmlns:a16="http://schemas.microsoft.com/office/drawing/2014/main" id="{F2C14768-EAF8-4EE2-BE51-9A656F41C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355" name="Группа 354">
            <a:extLst>
              <a:ext uri="{FF2B5EF4-FFF2-40B4-BE49-F238E27FC236}">
                <a16:creationId xmlns:a16="http://schemas.microsoft.com/office/drawing/2014/main" id="{D1DFBDCD-6822-4011-88C0-875D40267635}"/>
              </a:ext>
            </a:extLst>
          </p:cNvPr>
          <p:cNvGrpSpPr/>
          <p:nvPr/>
        </p:nvGrpSpPr>
        <p:grpSpPr>
          <a:xfrm>
            <a:off x="4594199" y="6135591"/>
            <a:ext cx="2100007" cy="938180"/>
            <a:chOff x="212903" y="668087"/>
            <a:chExt cx="2100007" cy="938180"/>
          </a:xfrm>
        </p:grpSpPr>
        <p:sp>
          <p:nvSpPr>
            <p:cNvPr id="356" name="Прямоугольник: скругленные углы 355">
              <a:extLst>
                <a:ext uri="{FF2B5EF4-FFF2-40B4-BE49-F238E27FC236}">
                  <a16:creationId xmlns:a16="http://schemas.microsoft.com/office/drawing/2014/main" id="{0656FDDD-A985-4288-BAAD-2C90FBBDD017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57" name="Группа 356">
              <a:extLst>
                <a:ext uri="{FF2B5EF4-FFF2-40B4-BE49-F238E27FC236}">
                  <a16:creationId xmlns:a16="http://schemas.microsoft.com/office/drawing/2014/main" id="{281870BB-1160-4EDA-852E-3D0F017C287C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359" name="Прямоугольник 358">
                <a:extLst>
                  <a:ext uri="{FF2B5EF4-FFF2-40B4-BE49-F238E27FC236}">
                    <a16:creationId xmlns:a16="http://schemas.microsoft.com/office/drawing/2014/main" id="{2657129F-8A43-4DC7-83CD-D0079BE1E6E4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60" name="Прямоугольник 359">
                <a:extLst>
                  <a:ext uri="{FF2B5EF4-FFF2-40B4-BE49-F238E27FC236}">
                    <a16:creationId xmlns:a16="http://schemas.microsoft.com/office/drawing/2014/main" id="{168BD1E2-E646-4C10-83AE-C12158304C04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58" name="Рисунок 357">
              <a:extLst>
                <a:ext uri="{FF2B5EF4-FFF2-40B4-BE49-F238E27FC236}">
                  <a16:creationId xmlns:a16="http://schemas.microsoft.com/office/drawing/2014/main" id="{685E7CA7-7E34-4156-B19E-35A7FB060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361" name="Группа 360">
            <a:extLst>
              <a:ext uri="{FF2B5EF4-FFF2-40B4-BE49-F238E27FC236}">
                <a16:creationId xmlns:a16="http://schemas.microsoft.com/office/drawing/2014/main" id="{58FFEA6E-D146-4953-BA82-EA80521201E8}"/>
              </a:ext>
            </a:extLst>
          </p:cNvPr>
          <p:cNvGrpSpPr/>
          <p:nvPr/>
        </p:nvGrpSpPr>
        <p:grpSpPr>
          <a:xfrm>
            <a:off x="212902" y="7224162"/>
            <a:ext cx="2100007" cy="938180"/>
            <a:chOff x="212903" y="668087"/>
            <a:chExt cx="2100007" cy="938180"/>
          </a:xfrm>
        </p:grpSpPr>
        <p:sp>
          <p:nvSpPr>
            <p:cNvPr id="362" name="Прямоугольник: скругленные углы 361">
              <a:extLst>
                <a:ext uri="{FF2B5EF4-FFF2-40B4-BE49-F238E27FC236}">
                  <a16:creationId xmlns:a16="http://schemas.microsoft.com/office/drawing/2014/main" id="{075A0FB1-159C-491E-B7F3-80B3858086B1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63" name="Группа 362">
              <a:extLst>
                <a:ext uri="{FF2B5EF4-FFF2-40B4-BE49-F238E27FC236}">
                  <a16:creationId xmlns:a16="http://schemas.microsoft.com/office/drawing/2014/main" id="{62E2EE18-9E2C-45FE-A94F-CEC1DE1E5ADF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365" name="Прямоугольник 364">
                <a:extLst>
                  <a:ext uri="{FF2B5EF4-FFF2-40B4-BE49-F238E27FC236}">
                    <a16:creationId xmlns:a16="http://schemas.microsoft.com/office/drawing/2014/main" id="{2E59D864-4730-4F58-9403-A554CD64C75E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66" name="Прямоугольник 365">
                <a:extLst>
                  <a:ext uri="{FF2B5EF4-FFF2-40B4-BE49-F238E27FC236}">
                    <a16:creationId xmlns:a16="http://schemas.microsoft.com/office/drawing/2014/main" id="{33852A68-8EC5-4191-8824-E96D51056362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64" name="Рисунок 363">
              <a:extLst>
                <a:ext uri="{FF2B5EF4-FFF2-40B4-BE49-F238E27FC236}">
                  <a16:creationId xmlns:a16="http://schemas.microsoft.com/office/drawing/2014/main" id="{2A88309A-319D-4D3F-AA6E-289B60C6B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367" name="Группа 366">
            <a:extLst>
              <a:ext uri="{FF2B5EF4-FFF2-40B4-BE49-F238E27FC236}">
                <a16:creationId xmlns:a16="http://schemas.microsoft.com/office/drawing/2014/main" id="{1E2F55E7-7D46-469C-8923-70A6B998E04B}"/>
              </a:ext>
            </a:extLst>
          </p:cNvPr>
          <p:cNvGrpSpPr/>
          <p:nvPr/>
        </p:nvGrpSpPr>
        <p:grpSpPr>
          <a:xfrm>
            <a:off x="2423732" y="7224162"/>
            <a:ext cx="2100007" cy="938180"/>
            <a:chOff x="212903" y="668087"/>
            <a:chExt cx="2100007" cy="938180"/>
          </a:xfrm>
        </p:grpSpPr>
        <p:sp>
          <p:nvSpPr>
            <p:cNvPr id="368" name="Прямоугольник: скругленные углы 367">
              <a:extLst>
                <a:ext uri="{FF2B5EF4-FFF2-40B4-BE49-F238E27FC236}">
                  <a16:creationId xmlns:a16="http://schemas.microsoft.com/office/drawing/2014/main" id="{B605B63D-0CCE-454E-8855-88C7137786CE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69" name="Группа 368">
              <a:extLst>
                <a:ext uri="{FF2B5EF4-FFF2-40B4-BE49-F238E27FC236}">
                  <a16:creationId xmlns:a16="http://schemas.microsoft.com/office/drawing/2014/main" id="{FEC4D81F-74A2-4CFC-B8D3-2DCE8C9D31DA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371" name="Прямоугольник 370">
                <a:extLst>
                  <a:ext uri="{FF2B5EF4-FFF2-40B4-BE49-F238E27FC236}">
                    <a16:creationId xmlns:a16="http://schemas.microsoft.com/office/drawing/2014/main" id="{FC76DA13-9068-4EBA-875B-510F47CBF5B7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72" name="Прямоугольник 371">
                <a:extLst>
                  <a:ext uri="{FF2B5EF4-FFF2-40B4-BE49-F238E27FC236}">
                    <a16:creationId xmlns:a16="http://schemas.microsoft.com/office/drawing/2014/main" id="{E0307132-F509-4695-AD1C-0F57EF91C676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70" name="Рисунок 369">
              <a:extLst>
                <a:ext uri="{FF2B5EF4-FFF2-40B4-BE49-F238E27FC236}">
                  <a16:creationId xmlns:a16="http://schemas.microsoft.com/office/drawing/2014/main" id="{FCA74BAF-3B1F-4714-8B3E-282751097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373" name="Группа 372">
            <a:extLst>
              <a:ext uri="{FF2B5EF4-FFF2-40B4-BE49-F238E27FC236}">
                <a16:creationId xmlns:a16="http://schemas.microsoft.com/office/drawing/2014/main" id="{50516B41-1674-4FAC-8687-C793AD152685}"/>
              </a:ext>
            </a:extLst>
          </p:cNvPr>
          <p:cNvGrpSpPr/>
          <p:nvPr/>
        </p:nvGrpSpPr>
        <p:grpSpPr>
          <a:xfrm>
            <a:off x="4594198" y="7224162"/>
            <a:ext cx="2100007" cy="938180"/>
            <a:chOff x="212903" y="668087"/>
            <a:chExt cx="2100007" cy="938180"/>
          </a:xfrm>
        </p:grpSpPr>
        <p:sp>
          <p:nvSpPr>
            <p:cNvPr id="374" name="Прямоугольник: скругленные углы 373">
              <a:extLst>
                <a:ext uri="{FF2B5EF4-FFF2-40B4-BE49-F238E27FC236}">
                  <a16:creationId xmlns:a16="http://schemas.microsoft.com/office/drawing/2014/main" id="{2FEBBA05-4D11-42C4-8039-3573D82AE812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75" name="Группа 374">
              <a:extLst>
                <a:ext uri="{FF2B5EF4-FFF2-40B4-BE49-F238E27FC236}">
                  <a16:creationId xmlns:a16="http://schemas.microsoft.com/office/drawing/2014/main" id="{1E5C8E23-2E9D-4FD0-B666-D2D78380AEF0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377" name="Прямоугольник 376">
                <a:extLst>
                  <a:ext uri="{FF2B5EF4-FFF2-40B4-BE49-F238E27FC236}">
                    <a16:creationId xmlns:a16="http://schemas.microsoft.com/office/drawing/2014/main" id="{02A2898E-2D90-4A49-9CF9-EF581DD8800C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78" name="Прямоугольник 377">
                <a:extLst>
                  <a:ext uri="{FF2B5EF4-FFF2-40B4-BE49-F238E27FC236}">
                    <a16:creationId xmlns:a16="http://schemas.microsoft.com/office/drawing/2014/main" id="{047E3A6C-F43E-4FB2-A53E-8DBAEEA1700D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76" name="Рисунок 375">
              <a:extLst>
                <a:ext uri="{FF2B5EF4-FFF2-40B4-BE49-F238E27FC236}">
                  <a16:creationId xmlns:a16="http://schemas.microsoft.com/office/drawing/2014/main" id="{88BECC8F-274E-4625-9454-2CA67BE73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379" name="Группа 378">
            <a:extLst>
              <a:ext uri="{FF2B5EF4-FFF2-40B4-BE49-F238E27FC236}">
                <a16:creationId xmlns:a16="http://schemas.microsoft.com/office/drawing/2014/main" id="{1BC831E5-985A-4C52-B46B-B787802BB526}"/>
              </a:ext>
            </a:extLst>
          </p:cNvPr>
          <p:cNvGrpSpPr/>
          <p:nvPr/>
        </p:nvGrpSpPr>
        <p:grpSpPr>
          <a:xfrm>
            <a:off x="212902" y="8290962"/>
            <a:ext cx="2100007" cy="938180"/>
            <a:chOff x="212903" y="668087"/>
            <a:chExt cx="2100007" cy="938180"/>
          </a:xfrm>
        </p:grpSpPr>
        <p:sp>
          <p:nvSpPr>
            <p:cNvPr id="380" name="Прямоугольник: скругленные углы 379">
              <a:extLst>
                <a:ext uri="{FF2B5EF4-FFF2-40B4-BE49-F238E27FC236}">
                  <a16:creationId xmlns:a16="http://schemas.microsoft.com/office/drawing/2014/main" id="{86A66445-1983-4EEC-8EA2-E98B158FE598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81" name="Группа 380">
              <a:extLst>
                <a:ext uri="{FF2B5EF4-FFF2-40B4-BE49-F238E27FC236}">
                  <a16:creationId xmlns:a16="http://schemas.microsoft.com/office/drawing/2014/main" id="{1433C7A4-9745-46C3-BB88-B338AFC97E29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383" name="Прямоугольник 382">
                <a:extLst>
                  <a:ext uri="{FF2B5EF4-FFF2-40B4-BE49-F238E27FC236}">
                    <a16:creationId xmlns:a16="http://schemas.microsoft.com/office/drawing/2014/main" id="{F64CD1E0-2664-49E2-93F6-2A49A8764EDE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84" name="Прямоугольник 383">
                <a:extLst>
                  <a:ext uri="{FF2B5EF4-FFF2-40B4-BE49-F238E27FC236}">
                    <a16:creationId xmlns:a16="http://schemas.microsoft.com/office/drawing/2014/main" id="{496ADA6B-B342-4B52-AFDA-DEBB4B1D35B4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82" name="Рисунок 381">
              <a:extLst>
                <a:ext uri="{FF2B5EF4-FFF2-40B4-BE49-F238E27FC236}">
                  <a16:creationId xmlns:a16="http://schemas.microsoft.com/office/drawing/2014/main" id="{EEE7BD64-C154-43FE-8641-87E3A81E3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385" name="Группа 384">
            <a:extLst>
              <a:ext uri="{FF2B5EF4-FFF2-40B4-BE49-F238E27FC236}">
                <a16:creationId xmlns:a16="http://schemas.microsoft.com/office/drawing/2014/main" id="{195BD31D-EBED-49B9-B502-F77E8B99DD7F}"/>
              </a:ext>
            </a:extLst>
          </p:cNvPr>
          <p:cNvGrpSpPr/>
          <p:nvPr/>
        </p:nvGrpSpPr>
        <p:grpSpPr>
          <a:xfrm>
            <a:off x="2423732" y="8290962"/>
            <a:ext cx="2100007" cy="938180"/>
            <a:chOff x="212903" y="668087"/>
            <a:chExt cx="2100007" cy="938180"/>
          </a:xfrm>
        </p:grpSpPr>
        <p:sp>
          <p:nvSpPr>
            <p:cNvPr id="386" name="Прямоугольник: скругленные углы 385">
              <a:extLst>
                <a:ext uri="{FF2B5EF4-FFF2-40B4-BE49-F238E27FC236}">
                  <a16:creationId xmlns:a16="http://schemas.microsoft.com/office/drawing/2014/main" id="{916A9B3D-FA77-49F7-A790-473CF7278552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87" name="Группа 386">
              <a:extLst>
                <a:ext uri="{FF2B5EF4-FFF2-40B4-BE49-F238E27FC236}">
                  <a16:creationId xmlns:a16="http://schemas.microsoft.com/office/drawing/2014/main" id="{EF3FA2D3-EF3A-4EC0-85DF-926CEEABFC44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389" name="Прямоугольник 388">
                <a:extLst>
                  <a:ext uri="{FF2B5EF4-FFF2-40B4-BE49-F238E27FC236}">
                    <a16:creationId xmlns:a16="http://schemas.microsoft.com/office/drawing/2014/main" id="{90EF99D6-E79E-4AF0-9BC9-EF1F15E46823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90" name="Прямоугольник 389">
                <a:extLst>
                  <a:ext uri="{FF2B5EF4-FFF2-40B4-BE49-F238E27FC236}">
                    <a16:creationId xmlns:a16="http://schemas.microsoft.com/office/drawing/2014/main" id="{F9CEB91B-111A-4CD9-B366-05808C93FA3F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88" name="Рисунок 387">
              <a:extLst>
                <a:ext uri="{FF2B5EF4-FFF2-40B4-BE49-F238E27FC236}">
                  <a16:creationId xmlns:a16="http://schemas.microsoft.com/office/drawing/2014/main" id="{40205470-94B5-4E5F-98E5-0A8A5D380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  <p:grpSp>
        <p:nvGrpSpPr>
          <p:cNvPr id="391" name="Группа 390">
            <a:extLst>
              <a:ext uri="{FF2B5EF4-FFF2-40B4-BE49-F238E27FC236}">
                <a16:creationId xmlns:a16="http://schemas.microsoft.com/office/drawing/2014/main" id="{54096012-2973-4C5F-9641-0CC78ADC3DA5}"/>
              </a:ext>
            </a:extLst>
          </p:cNvPr>
          <p:cNvGrpSpPr/>
          <p:nvPr/>
        </p:nvGrpSpPr>
        <p:grpSpPr>
          <a:xfrm>
            <a:off x="4594198" y="8290962"/>
            <a:ext cx="2100007" cy="938180"/>
            <a:chOff x="212903" y="668087"/>
            <a:chExt cx="2100007" cy="938180"/>
          </a:xfrm>
        </p:grpSpPr>
        <p:sp>
          <p:nvSpPr>
            <p:cNvPr id="392" name="Прямоугольник: скругленные углы 391">
              <a:extLst>
                <a:ext uri="{FF2B5EF4-FFF2-40B4-BE49-F238E27FC236}">
                  <a16:creationId xmlns:a16="http://schemas.microsoft.com/office/drawing/2014/main" id="{48782F52-C905-4B20-B6D2-B4068E043DDD}"/>
                </a:ext>
              </a:extLst>
            </p:cNvPr>
            <p:cNvSpPr/>
            <p:nvPr/>
          </p:nvSpPr>
          <p:spPr>
            <a:xfrm>
              <a:off x="212903" y="668087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93" name="Группа 392">
              <a:extLst>
                <a:ext uri="{FF2B5EF4-FFF2-40B4-BE49-F238E27FC236}">
                  <a16:creationId xmlns:a16="http://schemas.microsoft.com/office/drawing/2014/main" id="{962ACD9B-B818-4734-A790-051B62A72F1B}"/>
                </a:ext>
              </a:extLst>
            </p:cNvPr>
            <p:cNvGrpSpPr/>
            <p:nvPr/>
          </p:nvGrpSpPr>
          <p:grpSpPr>
            <a:xfrm>
              <a:off x="212903" y="718980"/>
              <a:ext cx="1275156" cy="868221"/>
              <a:chOff x="779274" y="463776"/>
              <a:chExt cx="1275156" cy="868221"/>
            </a:xfrm>
          </p:grpSpPr>
          <p:sp>
            <p:nvSpPr>
              <p:cNvPr id="395" name="Прямоугольник 394">
                <a:extLst>
                  <a:ext uri="{FF2B5EF4-FFF2-40B4-BE49-F238E27FC236}">
                    <a16:creationId xmlns:a16="http://schemas.microsoft.com/office/drawing/2014/main" id="{356CFB78-BF80-4728-989C-9D90CDFFD55A}"/>
                  </a:ext>
                </a:extLst>
              </p:cNvPr>
              <p:cNvSpPr/>
              <p:nvPr/>
            </p:nvSpPr>
            <p:spPr>
              <a:xfrm>
                <a:off x="779274" y="463776"/>
                <a:ext cx="127515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28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96" name="Прямоугольник 395">
                <a:extLst>
                  <a:ext uri="{FF2B5EF4-FFF2-40B4-BE49-F238E27FC236}">
                    <a16:creationId xmlns:a16="http://schemas.microsoft.com/office/drawing/2014/main" id="{570CFEDD-6B42-4D7C-A2F4-1067DADBAF37}"/>
                  </a:ext>
                </a:extLst>
              </p:cNvPr>
              <p:cNvSpPr/>
              <p:nvPr/>
            </p:nvSpPr>
            <p:spPr>
              <a:xfrm>
                <a:off x="779274" y="808777"/>
                <a:ext cx="1160827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28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3FACD3"/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94" name="Рисунок 393">
              <a:extLst>
                <a:ext uri="{FF2B5EF4-FFF2-40B4-BE49-F238E27FC236}">
                  <a16:creationId xmlns:a16="http://schemas.microsoft.com/office/drawing/2014/main" id="{4DF3FAD6-0894-47B9-A1B0-3A2A4DE9A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4189" y="738046"/>
              <a:ext cx="798262" cy="7982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684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9FE174E0-A969-4354-A50E-3F4F08404823}"/>
              </a:ext>
            </a:extLst>
          </p:cNvPr>
          <p:cNvGrpSpPr/>
          <p:nvPr/>
        </p:nvGrpSpPr>
        <p:grpSpPr>
          <a:xfrm>
            <a:off x="341438" y="217845"/>
            <a:ext cx="2964873" cy="1216891"/>
            <a:chOff x="554798" y="1783210"/>
            <a:chExt cx="2964873" cy="1216891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id="{E4953A13-CD89-4A3A-A003-10B68E198D60}"/>
                </a:ext>
              </a:extLst>
            </p:cNvPr>
            <p:cNvGrpSpPr/>
            <p:nvPr/>
          </p:nvGrpSpPr>
          <p:grpSpPr>
            <a:xfrm>
              <a:off x="554798" y="1783210"/>
              <a:ext cx="2964873" cy="1216891"/>
              <a:chOff x="464127" y="431949"/>
              <a:chExt cx="2964873" cy="1216891"/>
            </a:xfrm>
          </p:grpSpPr>
          <p:sp>
            <p:nvSpPr>
              <p:cNvPr id="4" name="Прямоугольник: скругленные углы 3">
                <a:extLst>
                  <a:ext uri="{FF2B5EF4-FFF2-40B4-BE49-F238E27FC236}">
                    <a16:creationId xmlns:a16="http://schemas.microsoft.com/office/drawing/2014/main" id="{E3BEA2A6-2501-4209-89C5-50018347D277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667E9455-E4CC-48B0-96B6-26D46CD2CEE7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F980289B-C25C-460E-BDED-F62264D1C786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D3E029DD-8B7F-4208-84D8-C13446716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6443" y="1855376"/>
              <a:ext cx="1072557" cy="1072557"/>
            </a:xfrm>
            <a:prstGeom prst="rect">
              <a:avLst/>
            </a:prstGeom>
          </p:spPr>
        </p:pic>
      </p:grpSp>
      <p:grpSp>
        <p:nvGrpSpPr>
          <p:cNvPr id="175" name="Группа 174">
            <a:extLst>
              <a:ext uri="{FF2B5EF4-FFF2-40B4-BE49-F238E27FC236}">
                <a16:creationId xmlns:a16="http://schemas.microsoft.com/office/drawing/2014/main" id="{3C849A5B-7F9D-458C-8903-2F0333554E24}"/>
              </a:ext>
            </a:extLst>
          </p:cNvPr>
          <p:cNvGrpSpPr/>
          <p:nvPr/>
        </p:nvGrpSpPr>
        <p:grpSpPr>
          <a:xfrm>
            <a:off x="3470658" y="217845"/>
            <a:ext cx="2964873" cy="1216891"/>
            <a:chOff x="554798" y="1783210"/>
            <a:chExt cx="2964873" cy="1216891"/>
          </a:xfrm>
        </p:grpSpPr>
        <p:grpSp>
          <p:nvGrpSpPr>
            <p:cNvPr id="176" name="Группа 175">
              <a:extLst>
                <a:ext uri="{FF2B5EF4-FFF2-40B4-BE49-F238E27FC236}">
                  <a16:creationId xmlns:a16="http://schemas.microsoft.com/office/drawing/2014/main" id="{B7663364-029A-455A-B4B5-DA84210D44EA}"/>
                </a:ext>
              </a:extLst>
            </p:cNvPr>
            <p:cNvGrpSpPr/>
            <p:nvPr/>
          </p:nvGrpSpPr>
          <p:grpSpPr>
            <a:xfrm>
              <a:off x="554798" y="1783210"/>
              <a:ext cx="2964873" cy="1216891"/>
              <a:chOff x="464127" y="431949"/>
              <a:chExt cx="2964873" cy="1216891"/>
            </a:xfrm>
          </p:grpSpPr>
          <p:sp>
            <p:nvSpPr>
              <p:cNvPr id="178" name="Прямоугольник: скругленные углы 177">
                <a:extLst>
                  <a:ext uri="{FF2B5EF4-FFF2-40B4-BE49-F238E27FC236}">
                    <a16:creationId xmlns:a16="http://schemas.microsoft.com/office/drawing/2014/main" id="{371D65BA-D32B-4F9B-B0CE-8257909FF41D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79" name="Прямоугольник 178">
                <a:extLst>
                  <a:ext uri="{FF2B5EF4-FFF2-40B4-BE49-F238E27FC236}">
                    <a16:creationId xmlns:a16="http://schemas.microsoft.com/office/drawing/2014/main" id="{05E774F3-A70D-4738-A05F-BF50355DEBCB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180" name="Прямоугольник 179">
                <a:extLst>
                  <a:ext uri="{FF2B5EF4-FFF2-40B4-BE49-F238E27FC236}">
                    <a16:creationId xmlns:a16="http://schemas.microsoft.com/office/drawing/2014/main" id="{C0527B47-5E1F-4683-AFCB-6B481514E52D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177" name="Рисунок 176">
              <a:extLst>
                <a:ext uri="{FF2B5EF4-FFF2-40B4-BE49-F238E27FC236}">
                  <a16:creationId xmlns:a16="http://schemas.microsoft.com/office/drawing/2014/main" id="{23BC77AA-325F-42C8-8A66-CCCA227BB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6443" y="1855376"/>
              <a:ext cx="1072557" cy="1072557"/>
            </a:xfrm>
            <a:prstGeom prst="rect">
              <a:avLst/>
            </a:prstGeom>
          </p:spPr>
        </p:pic>
      </p:grpSp>
      <p:grpSp>
        <p:nvGrpSpPr>
          <p:cNvPr id="181" name="Группа 180">
            <a:extLst>
              <a:ext uri="{FF2B5EF4-FFF2-40B4-BE49-F238E27FC236}">
                <a16:creationId xmlns:a16="http://schemas.microsoft.com/office/drawing/2014/main" id="{FA37A819-2515-4E86-9C18-D19F4F109F26}"/>
              </a:ext>
            </a:extLst>
          </p:cNvPr>
          <p:cNvGrpSpPr/>
          <p:nvPr/>
        </p:nvGrpSpPr>
        <p:grpSpPr>
          <a:xfrm>
            <a:off x="341438" y="1556585"/>
            <a:ext cx="2964873" cy="1216891"/>
            <a:chOff x="554798" y="1783210"/>
            <a:chExt cx="2964873" cy="1216891"/>
          </a:xfrm>
        </p:grpSpPr>
        <p:grpSp>
          <p:nvGrpSpPr>
            <p:cNvPr id="182" name="Группа 181">
              <a:extLst>
                <a:ext uri="{FF2B5EF4-FFF2-40B4-BE49-F238E27FC236}">
                  <a16:creationId xmlns:a16="http://schemas.microsoft.com/office/drawing/2014/main" id="{061CEFE5-DC5D-41AF-BB07-646720843A6A}"/>
                </a:ext>
              </a:extLst>
            </p:cNvPr>
            <p:cNvGrpSpPr/>
            <p:nvPr/>
          </p:nvGrpSpPr>
          <p:grpSpPr>
            <a:xfrm>
              <a:off x="554798" y="1783210"/>
              <a:ext cx="2964873" cy="1216891"/>
              <a:chOff x="464127" y="431949"/>
              <a:chExt cx="2964873" cy="1216891"/>
            </a:xfrm>
          </p:grpSpPr>
          <p:sp>
            <p:nvSpPr>
              <p:cNvPr id="184" name="Прямоугольник: скругленные углы 183">
                <a:extLst>
                  <a:ext uri="{FF2B5EF4-FFF2-40B4-BE49-F238E27FC236}">
                    <a16:creationId xmlns:a16="http://schemas.microsoft.com/office/drawing/2014/main" id="{434779FD-59CE-472C-90A2-8A05BD850B15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85" name="Прямоугольник 184">
                <a:extLst>
                  <a:ext uri="{FF2B5EF4-FFF2-40B4-BE49-F238E27FC236}">
                    <a16:creationId xmlns:a16="http://schemas.microsoft.com/office/drawing/2014/main" id="{1D680905-79DC-4106-918A-66983BECB9F8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186" name="Прямоугольник 185">
                <a:extLst>
                  <a:ext uri="{FF2B5EF4-FFF2-40B4-BE49-F238E27FC236}">
                    <a16:creationId xmlns:a16="http://schemas.microsoft.com/office/drawing/2014/main" id="{C61CA14D-5E8A-45DB-9F33-0A537303B564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183" name="Рисунок 182">
              <a:extLst>
                <a:ext uri="{FF2B5EF4-FFF2-40B4-BE49-F238E27FC236}">
                  <a16:creationId xmlns:a16="http://schemas.microsoft.com/office/drawing/2014/main" id="{A7420B20-4573-4DC8-9C55-771823177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6443" y="1855376"/>
              <a:ext cx="1072557" cy="1072557"/>
            </a:xfrm>
            <a:prstGeom prst="rect">
              <a:avLst/>
            </a:prstGeom>
          </p:spPr>
        </p:pic>
      </p:grpSp>
      <p:grpSp>
        <p:nvGrpSpPr>
          <p:cNvPr id="187" name="Группа 186">
            <a:extLst>
              <a:ext uri="{FF2B5EF4-FFF2-40B4-BE49-F238E27FC236}">
                <a16:creationId xmlns:a16="http://schemas.microsoft.com/office/drawing/2014/main" id="{EE61F9C6-8D61-45AC-BA3F-6C764674A910}"/>
              </a:ext>
            </a:extLst>
          </p:cNvPr>
          <p:cNvGrpSpPr/>
          <p:nvPr/>
        </p:nvGrpSpPr>
        <p:grpSpPr>
          <a:xfrm>
            <a:off x="3470658" y="1556585"/>
            <a:ext cx="2964873" cy="1216891"/>
            <a:chOff x="554798" y="1783210"/>
            <a:chExt cx="2964873" cy="1216891"/>
          </a:xfrm>
        </p:grpSpPr>
        <p:grpSp>
          <p:nvGrpSpPr>
            <p:cNvPr id="188" name="Группа 187">
              <a:extLst>
                <a:ext uri="{FF2B5EF4-FFF2-40B4-BE49-F238E27FC236}">
                  <a16:creationId xmlns:a16="http://schemas.microsoft.com/office/drawing/2014/main" id="{476BA379-D132-4F1E-8F59-631091C64E22}"/>
                </a:ext>
              </a:extLst>
            </p:cNvPr>
            <p:cNvGrpSpPr/>
            <p:nvPr/>
          </p:nvGrpSpPr>
          <p:grpSpPr>
            <a:xfrm>
              <a:off x="554798" y="1783210"/>
              <a:ext cx="2964873" cy="1216891"/>
              <a:chOff x="464127" y="431949"/>
              <a:chExt cx="2964873" cy="1216891"/>
            </a:xfrm>
          </p:grpSpPr>
          <p:sp>
            <p:nvSpPr>
              <p:cNvPr id="190" name="Прямоугольник: скругленные углы 189">
                <a:extLst>
                  <a:ext uri="{FF2B5EF4-FFF2-40B4-BE49-F238E27FC236}">
                    <a16:creationId xmlns:a16="http://schemas.microsoft.com/office/drawing/2014/main" id="{160F83B1-029B-486B-943C-7C6B3E3E744C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91" name="Прямоугольник 190">
                <a:extLst>
                  <a:ext uri="{FF2B5EF4-FFF2-40B4-BE49-F238E27FC236}">
                    <a16:creationId xmlns:a16="http://schemas.microsoft.com/office/drawing/2014/main" id="{BD944173-214E-454E-93EE-B41CD4A45032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192" name="Прямоугольник 191">
                <a:extLst>
                  <a:ext uri="{FF2B5EF4-FFF2-40B4-BE49-F238E27FC236}">
                    <a16:creationId xmlns:a16="http://schemas.microsoft.com/office/drawing/2014/main" id="{EA87C024-687A-4BE5-A285-3A3E34D03C59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189" name="Рисунок 188">
              <a:extLst>
                <a:ext uri="{FF2B5EF4-FFF2-40B4-BE49-F238E27FC236}">
                  <a16:creationId xmlns:a16="http://schemas.microsoft.com/office/drawing/2014/main" id="{9D2D4670-C36F-452D-AAB5-D3CA0FFA5D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6443" y="1855376"/>
              <a:ext cx="1072557" cy="1072557"/>
            </a:xfrm>
            <a:prstGeom prst="rect">
              <a:avLst/>
            </a:prstGeom>
          </p:spPr>
        </p:pic>
      </p:grpSp>
      <p:grpSp>
        <p:nvGrpSpPr>
          <p:cNvPr id="193" name="Группа 192">
            <a:extLst>
              <a:ext uri="{FF2B5EF4-FFF2-40B4-BE49-F238E27FC236}">
                <a16:creationId xmlns:a16="http://schemas.microsoft.com/office/drawing/2014/main" id="{28DECD3F-5EA0-4D50-9D49-F95F1E89B154}"/>
              </a:ext>
            </a:extLst>
          </p:cNvPr>
          <p:cNvGrpSpPr/>
          <p:nvPr/>
        </p:nvGrpSpPr>
        <p:grpSpPr>
          <a:xfrm>
            <a:off x="338770" y="2971728"/>
            <a:ext cx="2964873" cy="1216891"/>
            <a:chOff x="554798" y="1783210"/>
            <a:chExt cx="2964873" cy="1216891"/>
          </a:xfrm>
        </p:grpSpPr>
        <p:grpSp>
          <p:nvGrpSpPr>
            <p:cNvPr id="194" name="Группа 193">
              <a:extLst>
                <a:ext uri="{FF2B5EF4-FFF2-40B4-BE49-F238E27FC236}">
                  <a16:creationId xmlns:a16="http://schemas.microsoft.com/office/drawing/2014/main" id="{65F954C0-F400-47D6-8271-9E934434A596}"/>
                </a:ext>
              </a:extLst>
            </p:cNvPr>
            <p:cNvGrpSpPr/>
            <p:nvPr/>
          </p:nvGrpSpPr>
          <p:grpSpPr>
            <a:xfrm>
              <a:off x="554798" y="1783210"/>
              <a:ext cx="2964873" cy="1216891"/>
              <a:chOff x="464127" y="431949"/>
              <a:chExt cx="2964873" cy="1216891"/>
            </a:xfrm>
          </p:grpSpPr>
          <p:sp>
            <p:nvSpPr>
              <p:cNvPr id="196" name="Прямоугольник: скругленные углы 195">
                <a:extLst>
                  <a:ext uri="{FF2B5EF4-FFF2-40B4-BE49-F238E27FC236}">
                    <a16:creationId xmlns:a16="http://schemas.microsoft.com/office/drawing/2014/main" id="{5CBF18A1-0464-44C2-8F73-009E264FC17D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97" name="Прямоугольник 196">
                <a:extLst>
                  <a:ext uri="{FF2B5EF4-FFF2-40B4-BE49-F238E27FC236}">
                    <a16:creationId xmlns:a16="http://schemas.microsoft.com/office/drawing/2014/main" id="{5A77CA24-289D-4300-ACA3-CBD60E4BEC9E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198" name="Прямоугольник 197">
                <a:extLst>
                  <a:ext uri="{FF2B5EF4-FFF2-40B4-BE49-F238E27FC236}">
                    <a16:creationId xmlns:a16="http://schemas.microsoft.com/office/drawing/2014/main" id="{4FF022B0-84E1-42CE-A013-59C88302027E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195" name="Рисунок 194">
              <a:extLst>
                <a:ext uri="{FF2B5EF4-FFF2-40B4-BE49-F238E27FC236}">
                  <a16:creationId xmlns:a16="http://schemas.microsoft.com/office/drawing/2014/main" id="{6ED10E6B-D24B-418F-91EB-266CB27D9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6443" y="1855376"/>
              <a:ext cx="1072557" cy="1072557"/>
            </a:xfrm>
            <a:prstGeom prst="rect">
              <a:avLst/>
            </a:prstGeom>
          </p:spPr>
        </p:pic>
      </p:grpSp>
      <p:grpSp>
        <p:nvGrpSpPr>
          <p:cNvPr id="199" name="Группа 198">
            <a:extLst>
              <a:ext uri="{FF2B5EF4-FFF2-40B4-BE49-F238E27FC236}">
                <a16:creationId xmlns:a16="http://schemas.microsoft.com/office/drawing/2014/main" id="{77B2CB47-4F83-4B0B-8D96-A3D6EC25A356}"/>
              </a:ext>
            </a:extLst>
          </p:cNvPr>
          <p:cNvGrpSpPr/>
          <p:nvPr/>
        </p:nvGrpSpPr>
        <p:grpSpPr>
          <a:xfrm>
            <a:off x="3467990" y="2971728"/>
            <a:ext cx="2964873" cy="1216891"/>
            <a:chOff x="554798" y="1783210"/>
            <a:chExt cx="2964873" cy="1216891"/>
          </a:xfrm>
        </p:grpSpPr>
        <p:grpSp>
          <p:nvGrpSpPr>
            <p:cNvPr id="200" name="Группа 199">
              <a:extLst>
                <a:ext uri="{FF2B5EF4-FFF2-40B4-BE49-F238E27FC236}">
                  <a16:creationId xmlns:a16="http://schemas.microsoft.com/office/drawing/2014/main" id="{48BD4F76-B775-4F37-B2B3-9164EB66FEA5}"/>
                </a:ext>
              </a:extLst>
            </p:cNvPr>
            <p:cNvGrpSpPr/>
            <p:nvPr/>
          </p:nvGrpSpPr>
          <p:grpSpPr>
            <a:xfrm>
              <a:off x="554798" y="1783210"/>
              <a:ext cx="2964873" cy="1216891"/>
              <a:chOff x="464127" y="431949"/>
              <a:chExt cx="2964873" cy="1216891"/>
            </a:xfrm>
          </p:grpSpPr>
          <p:sp>
            <p:nvSpPr>
              <p:cNvPr id="202" name="Прямоугольник: скругленные углы 201">
                <a:extLst>
                  <a:ext uri="{FF2B5EF4-FFF2-40B4-BE49-F238E27FC236}">
                    <a16:creationId xmlns:a16="http://schemas.microsoft.com/office/drawing/2014/main" id="{5481D7F7-1E3B-4369-9D82-3C54E409478E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03" name="Прямоугольник 202">
                <a:extLst>
                  <a:ext uri="{FF2B5EF4-FFF2-40B4-BE49-F238E27FC236}">
                    <a16:creationId xmlns:a16="http://schemas.microsoft.com/office/drawing/2014/main" id="{3ED35EFD-B739-42ED-AE2B-5AD1763E7BD1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204" name="Прямоугольник 203">
                <a:extLst>
                  <a:ext uri="{FF2B5EF4-FFF2-40B4-BE49-F238E27FC236}">
                    <a16:creationId xmlns:a16="http://schemas.microsoft.com/office/drawing/2014/main" id="{7F288B93-45F0-4AB8-AD74-0E6CCD42DE51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201" name="Рисунок 200">
              <a:extLst>
                <a:ext uri="{FF2B5EF4-FFF2-40B4-BE49-F238E27FC236}">
                  <a16:creationId xmlns:a16="http://schemas.microsoft.com/office/drawing/2014/main" id="{53172F37-E5DD-4DE5-A419-880EC4457A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6443" y="1855376"/>
              <a:ext cx="1072557" cy="1072557"/>
            </a:xfrm>
            <a:prstGeom prst="rect">
              <a:avLst/>
            </a:prstGeom>
          </p:spPr>
        </p:pic>
      </p:grpSp>
      <p:grpSp>
        <p:nvGrpSpPr>
          <p:cNvPr id="205" name="Группа 204">
            <a:extLst>
              <a:ext uri="{FF2B5EF4-FFF2-40B4-BE49-F238E27FC236}">
                <a16:creationId xmlns:a16="http://schemas.microsoft.com/office/drawing/2014/main" id="{156AB913-4195-43BF-A877-3AED8BB067CA}"/>
              </a:ext>
            </a:extLst>
          </p:cNvPr>
          <p:cNvGrpSpPr/>
          <p:nvPr/>
        </p:nvGrpSpPr>
        <p:grpSpPr>
          <a:xfrm>
            <a:off x="297112" y="4386871"/>
            <a:ext cx="2964873" cy="1216891"/>
            <a:chOff x="554798" y="1783210"/>
            <a:chExt cx="2964873" cy="1216891"/>
          </a:xfrm>
        </p:grpSpPr>
        <p:grpSp>
          <p:nvGrpSpPr>
            <p:cNvPr id="206" name="Группа 205">
              <a:extLst>
                <a:ext uri="{FF2B5EF4-FFF2-40B4-BE49-F238E27FC236}">
                  <a16:creationId xmlns:a16="http://schemas.microsoft.com/office/drawing/2014/main" id="{7B64835B-DDB4-494C-AE72-2418D3AE698D}"/>
                </a:ext>
              </a:extLst>
            </p:cNvPr>
            <p:cNvGrpSpPr/>
            <p:nvPr/>
          </p:nvGrpSpPr>
          <p:grpSpPr>
            <a:xfrm>
              <a:off x="554798" y="1783210"/>
              <a:ext cx="2964873" cy="1216891"/>
              <a:chOff x="464127" y="431949"/>
              <a:chExt cx="2964873" cy="1216891"/>
            </a:xfrm>
          </p:grpSpPr>
          <p:sp>
            <p:nvSpPr>
              <p:cNvPr id="208" name="Прямоугольник: скругленные углы 207">
                <a:extLst>
                  <a:ext uri="{FF2B5EF4-FFF2-40B4-BE49-F238E27FC236}">
                    <a16:creationId xmlns:a16="http://schemas.microsoft.com/office/drawing/2014/main" id="{4A28E822-93E3-40B6-AB82-9D7168D345E4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867711B-CFE0-43C7-8645-FE562223706E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210" name="Прямоугольник 209">
                <a:extLst>
                  <a:ext uri="{FF2B5EF4-FFF2-40B4-BE49-F238E27FC236}">
                    <a16:creationId xmlns:a16="http://schemas.microsoft.com/office/drawing/2014/main" id="{25CF5D99-D82D-4970-90C0-C6F79D04C082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207" name="Рисунок 206">
              <a:extLst>
                <a:ext uri="{FF2B5EF4-FFF2-40B4-BE49-F238E27FC236}">
                  <a16:creationId xmlns:a16="http://schemas.microsoft.com/office/drawing/2014/main" id="{EDC69F72-C7FF-4089-8982-4554CE7B3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6443" y="1855376"/>
              <a:ext cx="1072557" cy="1072557"/>
            </a:xfrm>
            <a:prstGeom prst="rect">
              <a:avLst/>
            </a:prstGeom>
          </p:spPr>
        </p:pic>
      </p:grpSp>
      <p:grpSp>
        <p:nvGrpSpPr>
          <p:cNvPr id="211" name="Группа 210">
            <a:extLst>
              <a:ext uri="{FF2B5EF4-FFF2-40B4-BE49-F238E27FC236}">
                <a16:creationId xmlns:a16="http://schemas.microsoft.com/office/drawing/2014/main" id="{6716F20F-4F6F-448A-A98E-CBE8D9DC8021}"/>
              </a:ext>
            </a:extLst>
          </p:cNvPr>
          <p:cNvGrpSpPr/>
          <p:nvPr/>
        </p:nvGrpSpPr>
        <p:grpSpPr>
          <a:xfrm>
            <a:off x="3426332" y="4386871"/>
            <a:ext cx="2964873" cy="1216891"/>
            <a:chOff x="554798" y="1783210"/>
            <a:chExt cx="2964873" cy="1216891"/>
          </a:xfrm>
        </p:grpSpPr>
        <p:grpSp>
          <p:nvGrpSpPr>
            <p:cNvPr id="212" name="Группа 211">
              <a:extLst>
                <a:ext uri="{FF2B5EF4-FFF2-40B4-BE49-F238E27FC236}">
                  <a16:creationId xmlns:a16="http://schemas.microsoft.com/office/drawing/2014/main" id="{8CEC0A97-4AE8-48CC-BEA9-4653158FA65C}"/>
                </a:ext>
              </a:extLst>
            </p:cNvPr>
            <p:cNvGrpSpPr/>
            <p:nvPr/>
          </p:nvGrpSpPr>
          <p:grpSpPr>
            <a:xfrm>
              <a:off x="554798" y="1783210"/>
              <a:ext cx="2964873" cy="1216891"/>
              <a:chOff x="464127" y="431949"/>
              <a:chExt cx="2964873" cy="1216891"/>
            </a:xfrm>
          </p:grpSpPr>
          <p:sp>
            <p:nvSpPr>
              <p:cNvPr id="214" name="Прямоугольник: скругленные углы 213">
                <a:extLst>
                  <a:ext uri="{FF2B5EF4-FFF2-40B4-BE49-F238E27FC236}">
                    <a16:creationId xmlns:a16="http://schemas.microsoft.com/office/drawing/2014/main" id="{E83324F6-1639-492E-B4B7-B18EAD286F70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15" name="Прямоугольник 214">
                <a:extLst>
                  <a:ext uri="{FF2B5EF4-FFF2-40B4-BE49-F238E27FC236}">
                    <a16:creationId xmlns:a16="http://schemas.microsoft.com/office/drawing/2014/main" id="{BC69C4FB-2C9E-4719-9425-2CFD9C8A67DF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216" name="Прямоугольник 215">
                <a:extLst>
                  <a:ext uri="{FF2B5EF4-FFF2-40B4-BE49-F238E27FC236}">
                    <a16:creationId xmlns:a16="http://schemas.microsoft.com/office/drawing/2014/main" id="{AA83D28C-0D2C-4EC6-95FD-D42780D7BEC7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213" name="Рисунок 212">
              <a:extLst>
                <a:ext uri="{FF2B5EF4-FFF2-40B4-BE49-F238E27FC236}">
                  <a16:creationId xmlns:a16="http://schemas.microsoft.com/office/drawing/2014/main" id="{1C4F500E-8420-457D-9B7D-5B7F13840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6443" y="1855376"/>
              <a:ext cx="1072557" cy="1072557"/>
            </a:xfrm>
            <a:prstGeom prst="rect">
              <a:avLst/>
            </a:prstGeom>
          </p:spPr>
        </p:pic>
      </p:grpSp>
      <p:grpSp>
        <p:nvGrpSpPr>
          <p:cNvPr id="361" name="Группа 360">
            <a:extLst>
              <a:ext uri="{FF2B5EF4-FFF2-40B4-BE49-F238E27FC236}">
                <a16:creationId xmlns:a16="http://schemas.microsoft.com/office/drawing/2014/main" id="{8B5E8D58-832B-4683-AF6E-9C6A383A3C32}"/>
              </a:ext>
            </a:extLst>
          </p:cNvPr>
          <p:cNvGrpSpPr/>
          <p:nvPr/>
        </p:nvGrpSpPr>
        <p:grpSpPr>
          <a:xfrm>
            <a:off x="338770" y="5732418"/>
            <a:ext cx="2964873" cy="1216891"/>
            <a:chOff x="554798" y="1783210"/>
            <a:chExt cx="2964873" cy="1216891"/>
          </a:xfrm>
        </p:grpSpPr>
        <p:grpSp>
          <p:nvGrpSpPr>
            <p:cNvPr id="362" name="Группа 361">
              <a:extLst>
                <a:ext uri="{FF2B5EF4-FFF2-40B4-BE49-F238E27FC236}">
                  <a16:creationId xmlns:a16="http://schemas.microsoft.com/office/drawing/2014/main" id="{707F9AAB-6C39-40FE-97E0-E2DEB92DB546}"/>
                </a:ext>
              </a:extLst>
            </p:cNvPr>
            <p:cNvGrpSpPr/>
            <p:nvPr/>
          </p:nvGrpSpPr>
          <p:grpSpPr>
            <a:xfrm>
              <a:off x="554798" y="1783210"/>
              <a:ext cx="2964873" cy="1216891"/>
              <a:chOff x="464127" y="431949"/>
              <a:chExt cx="2964873" cy="1216891"/>
            </a:xfrm>
          </p:grpSpPr>
          <p:sp>
            <p:nvSpPr>
              <p:cNvPr id="364" name="Прямоугольник: скругленные углы 363">
                <a:extLst>
                  <a:ext uri="{FF2B5EF4-FFF2-40B4-BE49-F238E27FC236}">
                    <a16:creationId xmlns:a16="http://schemas.microsoft.com/office/drawing/2014/main" id="{E19005E4-D6FB-4CAF-A5A8-D461DCA05B8A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65" name="Прямоугольник 364">
                <a:extLst>
                  <a:ext uri="{FF2B5EF4-FFF2-40B4-BE49-F238E27FC236}">
                    <a16:creationId xmlns:a16="http://schemas.microsoft.com/office/drawing/2014/main" id="{A2700492-DDE8-473E-B0E0-E4E7098F9E8A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66" name="Прямоугольник 365">
                <a:extLst>
                  <a:ext uri="{FF2B5EF4-FFF2-40B4-BE49-F238E27FC236}">
                    <a16:creationId xmlns:a16="http://schemas.microsoft.com/office/drawing/2014/main" id="{983211A0-CD5D-4E01-9B6F-D5BC2FFF639F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63" name="Рисунок 362">
              <a:extLst>
                <a:ext uri="{FF2B5EF4-FFF2-40B4-BE49-F238E27FC236}">
                  <a16:creationId xmlns:a16="http://schemas.microsoft.com/office/drawing/2014/main" id="{24F6B077-3810-4668-B8D1-0993D1A9E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6443" y="1855376"/>
              <a:ext cx="1072557" cy="1072557"/>
            </a:xfrm>
            <a:prstGeom prst="rect">
              <a:avLst/>
            </a:prstGeom>
          </p:spPr>
        </p:pic>
      </p:grpSp>
      <p:grpSp>
        <p:nvGrpSpPr>
          <p:cNvPr id="367" name="Группа 366">
            <a:extLst>
              <a:ext uri="{FF2B5EF4-FFF2-40B4-BE49-F238E27FC236}">
                <a16:creationId xmlns:a16="http://schemas.microsoft.com/office/drawing/2014/main" id="{485C8F4B-330B-4CBB-AC32-B86D37AAB625}"/>
              </a:ext>
            </a:extLst>
          </p:cNvPr>
          <p:cNvGrpSpPr/>
          <p:nvPr/>
        </p:nvGrpSpPr>
        <p:grpSpPr>
          <a:xfrm>
            <a:off x="3467990" y="5732418"/>
            <a:ext cx="2964873" cy="1216891"/>
            <a:chOff x="554798" y="1783210"/>
            <a:chExt cx="2964873" cy="1216891"/>
          </a:xfrm>
        </p:grpSpPr>
        <p:grpSp>
          <p:nvGrpSpPr>
            <p:cNvPr id="368" name="Группа 367">
              <a:extLst>
                <a:ext uri="{FF2B5EF4-FFF2-40B4-BE49-F238E27FC236}">
                  <a16:creationId xmlns:a16="http://schemas.microsoft.com/office/drawing/2014/main" id="{FC1D362D-C3D8-410A-90FB-3F7318F8D2B7}"/>
                </a:ext>
              </a:extLst>
            </p:cNvPr>
            <p:cNvGrpSpPr/>
            <p:nvPr/>
          </p:nvGrpSpPr>
          <p:grpSpPr>
            <a:xfrm>
              <a:off x="554798" y="1783210"/>
              <a:ext cx="2964873" cy="1216891"/>
              <a:chOff x="464127" y="431949"/>
              <a:chExt cx="2964873" cy="1216891"/>
            </a:xfrm>
          </p:grpSpPr>
          <p:sp>
            <p:nvSpPr>
              <p:cNvPr id="370" name="Прямоугольник: скругленные углы 369">
                <a:extLst>
                  <a:ext uri="{FF2B5EF4-FFF2-40B4-BE49-F238E27FC236}">
                    <a16:creationId xmlns:a16="http://schemas.microsoft.com/office/drawing/2014/main" id="{B8CBE87D-ECA5-4510-98E5-DEE2338E55DF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71" name="Прямоугольник 370">
                <a:extLst>
                  <a:ext uri="{FF2B5EF4-FFF2-40B4-BE49-F238E27FC236}">
                    <a16:creationId xmlns:a16="http://schemas.microsoft.com/office/drawing/2014/main" id="{4EE84F60-655B-4B30-B431-E91C780C4D15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72" name="Прямоугольник 371">
                <a:extLst>
                  <a:ext uri="{FF2B5EF4-FFF2-40B4-BE49-F238E27FC236}">
                    <a16:creationId xmlns:a16="http://schemas.microsoft.com/office/drawing/2014/main" id="{47CC01D1-9D9A-43E3-A5A8-577E2C8C3D07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69" name="Рисунок 368">
              <a:extLst>
                <a:ext uri="{FF2B5EF4-FFF2-40B4-BE49-F238E27FC236}">
                  <a16:creationId xmlns:a16="http://schemas.microsoft.com/office/drawing/2014/main" id="{6602B053-D622-45D9-96AF-4D20CA4E8A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6443" y="1855376"/>
              <a:ext cx="1072557" cy="1072557"/>
            </a:xfrm>
            <a:prstGeom prst="rect">
              <a:avLst/>
            </a:prstGeom>
          </p:spPr>
        </p:pic>
      </p:grpSp>
      <p:grpSp>
        <p:nvGrpSpPr>
          <p:cNvPr id="373" name="Группа 372">
            <a:extLst>
              <a:ext uri="{FF2B5EF4-FFF2-40B4-BE49-F238E27FC236}">
                <a16:creationId xmlns:a16="http://schemas.microsoft.com/office/drawing/2014/main" id="{9A613E38-3CCE-4A93-95D2-124AD40D3320}"/>
              </a:ext>
            </a:extLst>
          </p:cNvPr>
          <p:cNvGrpSpPr/>
          <p:nvPr/>
        </p:nvGrpSpPr>
        <p:grpSpPr>
          <a:xfrm>
            <a:off x="336102" y="7147561"/>
            <a:ext cx="2964873" cy="1216891"/>
            <a:chOff x="554798" y="1783210"/>
            <a:chExt cx="2964873" cy="1216891"/>
          </a:xfrm>
        </p:grpSpPr>
        <p:grpSp>
          <p:nvGrpSpPr>
            <p:cNvPr id="374" name="Группа 373">
              <a:extLst>
                <a:ext uri="{FF2B5EF4-FFF2-40B4-BE49-F238E27FC236}">
                  <a16:creationId xmlns:a16="http://schemas.microsoft.com/office/drawing/2014/main" id="{C5ACA645-D6A1-4A2F-97CC-2E6094A35763}"/>
                </a:ext>
              </a:extLst>
            </p:cNvPr>
            <p:cNvGrpSpPr/>
            <p:nvPr/>
          </p:nvGrpSpPr>
          <p:grpSpPr>
            <a:xfrm>
              <a:off x="554798" y="1783210"/>
              <a:ext cx="2964873" cy="1216891"/>
              <a:chOff x="464127" y="431949"/>
              <a:chExt cx="2964873" cy="1216891"/>
            </a:xfrm>
          </p:grpSpPr>
          <p:sp>
            <p:nvSpPr>
              <p:cNvPr id="376" name="Прямоугольник: скругленные углы 375">
                <a:extLst>
                  <a:ext uri="{FF2B5EF4-FFF2-40B4-BE49-F238E27FC236}">
                    <a16:creationId xmlns:a16="http://schemas.microsoft.com/office/drawing/2014/main" id="{3A85121B-E55C-4E82-A1BD-6F4326B16513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77" name="Прямоугольник 376">
                <a:extLst>
                  <a:ext uri="{FF2B5EF4-FFF2-40B4-BE49-F238E27FC236}">
                    <a16:creationId xmlns:a16="http://schemas.microsoft.com/office/drawing/2014/main" id="{B1785ED9-F0F4-4640-94F9-804D21E52B12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78" name="Прямоугольник 377">
                <a:extLst>
                  <a:ext uri="{FF2B5EF4-FFF2-40B4-BE49-F238E27FC236}">
                    <a16:creationId xmlns:a16="http://schemas.microsoft.com/office/drawing/2014/main" id="{3FFFA25F-8D5B-47AE-BA56-809BE41DF654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75" name="Рисунок 374">
              <a:extLst>
                <a:ext uri="{FF2B5EF4-FFF2-40B4-BE49-F238E27FC236}">
                  <a16:creationId xmlns:a16="http://schemas.microsoft.com/office/drawing/2014/main" id="{F497004E-7230-4F1D-AC0D-23367EE086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6443" y="1855376"/>
              <a:ext cx="1072557" cy="1072557"/>
            </a:xfrm>
            <a:prstGeom prst="rect">
              <a:avLst/>
            </a:prstGeom>
          </p:spPr>
        </p:pic>
      </p:grpSp>
      <p:grpSp>
        <p:nvGrpSpPr>
          <p:cNvPr id="379" name="Группа 378">
            <a:extLst>
              <a:ext uri="{FF2B5EF4-FFF2-40B4-BE49-F238E27FC236}">
                <a16:creationId xmlns:a16="http://schemas.microsoft.com/office/drawing/2014/main" id="{8F3BFCC7-6E80-4FA2-BF9D-93E075303965}"/>
              </a:ext>
            </a:extLst>
          </p:cNvPr>
          <p:cNvGrpSpPr/>
          <p:nvPr/>
        </p:nvGrpSpPr>
        <p:grpSpPr>
          <a:xfrm>
            <a:off x="3465322" y="7147561"/>
            <a:ext cx="2964873" cy="1216891"/>
            <a:chOff x="554798" y="1783210"/>
            <a:chExt cx="2964873" cy="1216891"/>
          </a:xfrm>
        </p:grpSpPr>
        <p:grpSp>
          <p:nvGrpSpPr>
            <p:cNvPr id="380" name="Группа 379">
              <a:extLst>
                <a:ext uri="{FF2B5EF4-FFF2-40B4-BE49-F238E27FC236}">
                  <a16:creationId xmlns:a16="http://schemas.microsoft.com/office/drawing/2014/main" id="{880C4969-20F7-4CA8-AD2A-F887ACC051A9}"/>
                </a:ext>
              </a:extLst>
            </p:cNvPr>
            <p:cNvGrpSpPr/>
            <p:nvPr/>
          </p:nvGrpSpPr>
          <p:grpSpPr>
            <a:xfrm>
              <a:off x="554798" y="1783210"/>
              <a:ext cx="2964873" cy="1216891"/>
              <a:chOff x="464127" y="431949"/>
              <a:chExt cx="2964873" cy="1216891"/>
            </a:xfrm>
          </p:grpSpPr>
          <p:sp>
            <p:nvSpPr>
              <p:cNvPr id="382" name="Прямоугольник: скругленные углы 381">
                <a:extLst>
                  <a:ext uri="{FF2B5EF4-FFF2-40B4-BE49-F238E27FC236}">
                    <a16:creationId xmlns:a16="http://schemas.microsoft.com/office/drawing/2014/main" id="{C4FC579E-6126-4A6F-B558-56CDBC92CC07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83" name="Прямоугольник 382">
                <a:extLst>
                  <a:ext uri="{FF2B5EF4-FFF2-40B4-BE49-F238E27FC236}">
                    <a16:creationId xmlns:a16="http://schemas.microsoft.com/office/drawing/2014/main" id="{E87F8CA8-223C-4FD7-A5D6-A9081045056D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84" name="Прямоугольник 383">
                <a:extLst>
                  <a:ext uri="{FF2B5EF4-FFF2-40B4-BE49-F238E27FC236}">
                    <a16:creationId xmlns:a16="http://schemas.microsoft.com/office/drawing/2014/main" id="{4D623EDD-0FC1-434A-BB0F-41BB3BDC2930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81" name="Рисунок 380">
              <a:extLst>
                <a:ext uri="{FF2B5EF4-FFF2-40B4-BE49-F238E27FC236}">
                  <a16:creationId xmlns:a16="http://schemas.microsoft.com/office/drawing/2014/main" id="{C708F1CB-B420-47C6-986C-CE53BD71B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6443" y="1855376"/>
              <a:ext cx="1072557" cy="1072557"/>
            </a:xfrm>
            <a:prstGeom prst="rect">
              <a:avLst/>
            </a:prstGeom>
          </p:spPr>
        </p:pic>
      </p:grpSp>
      <p:grpSp>
        <p:nvGrpSpPr>
          <p:cNvPr id="385" name="Группа 384">
            <a:extLst>
              <a:ext uri="{FF2B5EF4-FFF2-40B4-BE49-F238E27FC236}">
                <a16:creationId xmlns:a16="http://schemas.microsoft.com/office/drawing/2014/main" id="{7959FA39-DFDC-4917-B438-2A7BC7EADACA}"/>
              </a:ext>
            </a:extLst>
          </p:cNvPr>
          <p:cNvGrpSpPr/>
          <p:nvPr/>
        </p:nvGrpSpPr>
        <p:grpSpPr>
          <a:xfrm>
            <a:off x="294444" y="8562704"/>
            <a:ext cx="2964873" cy="1216891"/>
            <a:chOff x="554798" y="1783210"/>
            <a:chExt cx="2964873" cy="1216891"/>
          </a:xfrm>
        </p:grpSpPr>
        <p:grpSp>
          <p:nvGrpSpPr>
            <p:cNvPr id="386" name="Группа 385">
              <a:extLst>
                <a:ext uri="{FF2B5EF4-FFF2-40B4-BE49-F238E27FC236}">
                  <a16:creationId xmlns:a16="http://schemas.microsoft.com/office/drawing/2014/main" id="{03FBFF87-FF44-4732-8055-223A58C03792}"/>
                </a:ext>
              </a:extLst>
            </p:cNvPr>
            <p:cNvGrpSpPr/>
            <p:nvPr/>
          </p:nvGrpSpPr>
          <p:grpSpPr>
            <a:xfrm>
              <a:off x="554798" y="1783210"/>
              <a:ext cx="2964873" cy="1216891"/>
              <a:chOff x="464127" y="431949"/>
              <a:chExt cx="2964873" cy="1216891"/>
            </a:xfrm>
          </p:grpSpPr>
          <p:sp>
            <p:nvSpPr>
              <p:cNvPr id="388" name="Прямоугольник: скругленные углы 387">
                <a:extLst>
                  <a:ext uri="{FF2B5EF4-FFF2-40B4-BE49-F238E27FC236}">
                    <a16:creationId xmlns:a16="http://schemas.microsoft.com/office/drawing/2014/main" id="{502E0E2B-FE6F-44D3-9F84-5EF678BFB3C9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89" name="Прямоугольник 388">
                <a:extLst>
                  <a:ext uri="{FF2B5EF4-FFF2-40B4-BE49-F238E27FC236}">
                    <a16:creationId xmlns:a16="http://schemas.microsoft.com/office/drawing/2014/main" id="{7595672F-0D46-4A47-9345-0D8F85B760D0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90" name="Прямоугольник 389">
                <a:extLst>
                  <a:ext uri="{FF2B5EF4-FFF2-40B4-BE49-F238E27FC236}">
                    <a16:creationId xmlns:a16="http://schemas.microsoft.com/office/drawing/2014/main" id="{CFC43ED7-E6A0-4E50-ABD4-29D142379A32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87" name="Рисунок 386">
              <a:extLst>
                <a:ext uri="{FF2B5EF4-FFF2-40B4-BE49-F238E27FC236}">
                  <a16:creationId xmlns:a16="http://schemas.microsoft.com/office/drawing/2014/main" id="{EE670B44-7A3F-45DB-8426-44945FB77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6443" y="1855376"/>
              <a:ext cx="1072557" cy="1072557"/>
            </a:xfrm>
            <a:prstGeom prst="rect">
              <a:avLst/>
            </a:prstGeom>
          </p:spPr>
        </p:pic>
      </p:grpSp>
      <p:grpSp>
        <p:nvGrpSpPr>
          <p:cNvPr id="391" name="Группа 390">
            <a:extLst>
              <a:ext uri="{FF2B5EF4-FFF2-40B4-BE49-F238E27FC236}">
                <a16:creationId xmlns:a16="http://schemas.microsoft.com/office/drawing/2014/main" id="{BB5069A9-E406-4986-A0AE-981FB33D0E51}"/>
              </a:ext>
            </a:extLst>
          </p:cNvPr>
          <p:cNvGrpSpPr/>
          <p:nvPr/>
        </p:nvGrpSpPr>
        <p:grpSpPr>
          <a:xfrm>
            <a:off x="3423664" y="8562704"/>
            <a:ext cx="2964873" cy="1216891"/>
            <a:chOff x="554798" y="1783210"/>
            <a:chExt cx="2964873" cy="1216891"/>
          </a:xfrm>
        </p:grpSpPr>
        <p:grpSp>
          <p:nvGrpSpPr>
            <p:cNvPr id="392" name="Группа 391">
              <a:extLst>
                <a:ext uri="{FF2B5EF4-FFF2-40B4-BE49-F238E27FC236}">
                  <a16:creationId xmlns:a16="http://schemas.microsoft.com/office/drawing/2014/main" id="{556600BF-BC83-4DD7-A1A6-2604D4B9CD8E}"/>
                </a:ext>
              </a:extLst>
            </p:cNvPr>
            <p:cNvGrpSpPr/>
            <p:nvPr/>
          </p:nvGrpSpPr>
          <p:grpSpPr>
            <a:xfrm>
              <a:off x="554798" y="1783210"/>
              <a:ext cx="2964873" cy="1216891"/>
              <a:chOff x="464127" y="431949"/>
              <a:chExt cx="2964873" cy="1216891"/>
            </a:xfrm>
          </p:grpSpPr>
          <p:sp>
            <p:nvSpPr>
              <p:cNvPr id="394" name="Прямоугольник: скругленные углы 393">
                <a:extLst>
                  <a:ext uri="{FF2B5EF4-FFF2-40B4-BE49-F238E27FC236}">
                    <a16:creationId xmlns:a16="http://schemas.microsoft.com/office/drawing/2014/main" id="{C09A10D4-65C4-41F9-AA71-F146785E5F03}"/>
                  </a:ext>
                </a:extLst>
              </p:cNvPr>
              <p:cNvSpPr/>
              <p:nvPr/>
            </p:nvSpPr>
            <p:spPr>
              <a:xfrm>
                <a:off x="464127" y="431949"/>
                <a:ext cx="2964873" cy="121689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95" name="Прямоугольник 394">
                <a:extLst>
                  <a:ext uri="{FF2B5EF4-FFF2-40B4-BE49-F238E27FC236}">
                    <a16:creationId xmlns:a16="http://schemas.microsoft.com/office/drawing/2014/main" id="{5FA5E50C-6380-4EE1-8ABB-C556E33FCC83}"/>
                  </a:ext>
                </a:extLst>
              </p:cNvPr>
              <p:cNvSpPr/>
              <p:nvPr/>
            </p:nvSpPr>
            <p:spPr>
              <a:xfrm>
                <a:off x="524494" y="431949"/>
                <a:ext cx="1784719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Т</a:t>
                </a:r>
                <a:r>
                  <a:rPr lang="ru-RU" sz="4000" b="1" cap="none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етрадь</a:t>
                </a:r>
              </a:p>
            </p:txBody>
          </p:sp>
          <p:sp>
            <p:nvSpPr>
              <p:cNvPr id="396" name="Прямоугольник 395">
                <a:extLst>
                  <a:ext uri="{FF2B5EF4-FFF2-40B4-BE49-F238E27FC236}">
                    <a16:creationId xmlns:a16="http://schemas.microsoft.com/office/drawing/2014/main" id="{045E5013-9C8A-41C8-9CE7-02F33A44E501}"/>
                  </a:ext>
                </a:extLst>
              </p:cNvPr>
              <p:cNvSpPr/>
              <p:nvPr/>
            </p:nvSpPr>
            <p:spPr>
              <a:xfrm>
                <a:off x="728038" y="933493"/>
                <a:ext cx="1160827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4000" b="1" spc="-150" dirty="0">
                    <a:ln w="660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accent3">
                        <a:lumMod val="75000"/>
                      </a:schemeClr>
                    </a:solidFill>
                    <a:effectLst>
                      <a:outerShdw dist="38100" dir="2700000" algn="tl" rotWithShape="0">
                        <a:schemeClr val="accent2"/>
                      </a:outerShdw>
                    </a:effectLst>
                  </a:rPr>
                  <a:t>№2</a:t>
                </a:r>
              </a:p>
            </p:txBody>
          </p:sp>
        </p:grpSp>
        <p:pic>
          <p:nvPicPr>
            <p:cNvPr id="393" name="Рисунок 392">
              <a:extLst>
                <a:ext uri="{FF2B5EF4-FFF2-40B4-BE49-F238E27FC236}">
                  <a16:creationId xmlns:a16="http://schemas.microsoft.com/office/drawing/2014/main" id="{4054A1DD-0B25-4F9D-8121-485018D06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6443" y="1855376"/>
              <a:ext cx="1072557" cy="10725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627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8359C08-5A3B-4392-821B-F61322AE15F2}"/>
              </a:ext>
            </a:extLst>
          </p:cNvPr>
          <p:cNvGrpSpPr/>
          <p:nvPr/>
        </p:nvGrpSpPr>
        <p:grpSpPr>
          <a:xfrm>
            <a:off x="219036" y="614122"/>
            <a:ext cx="2100007" cy="938180"/>
            <a:chOff x="253870" y="2889236"/>
            <a:chExt cx="2100007" cy="938180"/>
          </a:xfrm>
        </p:grpSpPr>
        <p:sp>
          <p:nvSpPr>
            <p:cNvPr id="192" name="Прямоугольник: скругленные углы 191">
              <a:extLst>
                <a:ext uri="{FF2B5EF4-FFF2-40B4-BE49-F238E27FC236}">
                  <a16:creationId xmlns:a16="http://schemas.microsoft.com/office/drawing/2014/main" id="{AE031092-5564-44A4-9F12-025BF2F8735B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6" name="Прямоугольник 125">
              <a:extLst>
                <a:ext uri="{FF2B5EF4-FFF2-40B4-BE49-F238E27FC236}">
                  <a16:creationId xmlns:a16="http://schemas.microsoft.com/office/drawing/2014/main" id="{2A4A86C1-2C29-4DA8-B2BA-49088E16F8EB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27" name="Прямоугольник 126">
              <a:extLst>
                <a:ext uri="{FF2B5EF4-FFF2-40B4-BE49-F238E27FC236}">
                  <a16:creationId xmlns:a16="http://schemas.microsoft.com/office/drawing/2014/main" id="{073B5981-2D84-40C0-9DB0-B090631A4CED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124" name="Рисунок 123">
              <a:extLst>
                <a:ext uri="{FF2B5EF4-FFF2-40B4-BE49-F238E27FC236}">
                  <a16:creationId xmlns:a16="http://schemas.microsoft.com/office/drawing/2014/main" id="{F37B592F-5EBA-4F32-B0ED-99184A5FCF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129" name="Группа 128">
            <a:extLst>
              <a:ext uri="{FF2B5EF4-FFF2-40B4-BE49-F238E27FC236}">
                <a16:creationId xmlns:a16="http://schemas.microsoft.com/office/drawing/2014/main" id="{0B34E808-0566-4296-9290-FDFF9CBDE7F6}"/>
              </a:ext>
            </a:extLst>
          </p:cNvPr>
          <p:cNvGrpSpPr/>
          <p:nvPr/>
        </p:nvGrpSpPr>
        <p:grpSpPr>
          <a:xfrm>
            <a:off x="2391713" y="614122"/>
            <a:ext cx="2100007" cy="938180"/>
            <a:chOff x="253870" y="2889236"/>
            <a:chExt cx="2100007" cy="938180"/>
          </a:xfrm>
        </p:grpSpPr>
        <p:sp>
          <p:nvSpPr>
            <p:cNvPr id="130" name="Прямоугольник: скругленные углы 129">
              <a:extLst>
                <a:ext uri="{FF2B5EF4-FFF2-40B4-BE49-F238E27FC236}">
                  <a16:creationId xmlns:a16="http://schemas.microsoft.com/office/drawing/2014/main" id="{10177D35-8B7A-43FC-87C4-54BD065BCF5D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1" name="Прямоугольник 130">
              <a:extLst>
                <a:ext uri="{FF2B5EF4-FFF2-40B4-BE49-F238E27FC236}">
                  <a16:creationId xmlns:a16="http://schemas.microsoft.com/office/drawing/2014/main" id="{D3F524CC-5ED5-4A80-B285-6F84475EF106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32" name="Прямоугольник 131">
              <a:extLst>
                <a:ext uri="{FF2B5EF4-FFF2-40B4-BE49-F238E27FC236}">
                  <a16:creationId xmlns:a16="http://schemas.microsoft.com/office/drawing/2014/main" id="{34B9BDFD-1C6F-486D-B1EC-D5E2517118EE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133" name="Рисунок 132">
              <a:extLst>
                <a:ext uri="{FF2B5EF4-FFF2-40B4-BE49-F238E27FC236}">
                  <a16:creationId xmlns:a16="http://schemas.microsoft.com/office/drawing/2014/main" id="{23F90B8B-66FC-4D18-8D10-EEC4734163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134" name="Группа 133">
            <a:extLst>
              <a:ext uri="{FF2B5EF4-FFF2-40B4-BE49-F238E27FC236}">
                <a16:creationId xmlns:a16="http://schemas.microsoft.com/office/drawing/2014/main" id="{FFFDBBD3-6B52-49B5-9C56-F28E3C0B5929}"/>
              </a:ext>
            </a:extLst>
          </p:cNvPr>
          <p:cNvGrpSpPr/>
          <p:nvPr/>
        </p:nvGrpSpPr>
        <p:grpSpPr>
          <a:xfrm>
            <a:off x="4573892" y="609513"/>
            <a:ext cx="2100007" cy="938180"/>
            <a:chOff x="253870" y="2889236"/>
            <a:chExt cx="2100007" cy="938180"/>
          </a:xfrm>
        </p:grpSpPr>
        <p:sp>
          <p:nvSpPr>
            <p:cNvPr id="135" name="Прямоугольник: скругленные углы 134">
              <a:extLst>
                <a:ext uri="{FF2B5EF4-FFF2-40B4-BE49-F238E27FC236}">
                  <a16:creationId xmlns:a16="http://schemas.microsoft.com/office/drawing/2014/main" id="{86CB781E-119B-4E36-869B-3C934C867840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6" name="Прямоугольник 135">
              <a:extLst>
                <a:ext uri="{FF2B5EF4-FFF2-40B4-BE49-F238E27FC236}">
                  <a16:creationId xmlns:a16="http://schemas.microsoft.com/office/drawing/2014/main" id="{A840C51B-7EDC-43F4-AC0E-A70169387C3D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37" name="Прямоугольник 136">
              <a:extLst>
                <a:ext uri="{FF2B5EF4-FFF2-40B4-BE49-F238E27FC236}">
                  <a16:creationId xmlns:a16="http://schemas.microsoft.com/office/drawing/2014/main" id="{39D9A3E8-62D8-4932-BB98-822BDD74E8DB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138" name="Рисунок 137">
              <a:extLst>
                <a:ext uri="{FF2B5EF4-FFF2-40B4-BE49-F238E27FC236}">
                  <a16:creationId xmlns:a16="http://schemas.microsoft.com/office/drawing/2014/main" id="{B9E4D5B3-CCD3-4FA6-92BF-AB9DAC1A3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B9E3D884-164F-4334-BE9A-BF0592A114BE}"/>
              </a:ext>
            </a:extLst>
          </p:cNvPr>
          <p:cNvGrpSpPr/>
          <p:nvPr/>
        </p:nvGrpSpPr>
        <p:grpSpPr>
          <a:xfrm>
            <a:off x="236799" y="1713579"/>
            <a:ext cx="2100007" cy="938180"/>
            <a:chOff x="253870" y="2889236"/>
            <a:chExt cx="2100007" cy="938180"/>
          </a:xfrm>
        </p:grpSpPr>
        <p:sp>
          <p:nvSpPr>
            <p:cNvPr id="140" name="Прямоугольник: скругленные углы 139">
              <a:extLst>
                <a:ext uri="{FF2B5EF4-FFF2-40B4-BE49-F238E27FC236}">
                  <a16:creationId xmlns:a16="http://schemas.microsoft.com/office/drawing/2014/main" id="{CEAA850F-7622-404A-AA76-8E18E24AED61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1" name="Прямоугольник 140">
              <a:extLst>
                <a:ext uri="{FF2B5EF4-FFF2-40B4-BE49-F238E27FC236}">
                  <a16:creationId xmlns:a16="http://schemas.microsoft.com/office/drawing/2014/main" id="{DB88724E-ECB4-4771-9EA0-C171785267C4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42" name="Прямоугольник 141">
              <a:extLst>
                <a:ext uri="{FF2B5EF4-FFF2-40B4-BE49-F238E27FC236}">
                  <a16:creationId xmlns:a16="http://schemas.microsoft.com/office/drawing/2014/main" id="{457E07AE-E971-4FFF-A48B-51EFDADD0674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143" name="Рисунок 142">
              <a:extLst>
                <a:ext uri="{FF2B5EF4-FFF2-40B4-BE49-F238E27FC236}">
                  <a16:creationId xmlns:a16="http://schemas.microsoft.com/office/drawing/2014/main" id="{05065DBE-ADC3-4860-A3CE-B0EAD29A06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25CF8EF4-24D5-4ADB-A6D3-59F4B7BBEB1E}"/>
              </a:ext>
            </a:extLst>
          </p:cNvPr>
          <p:cNvGrpSpPr/>
          <p:nvPr/>
        </p:nvGrpSpPr>
        <p:grpSpPr>
          <a:xfrm>
            <a:off x="2409476" y="1713579"/>
            <a:ext cx="2100007" cy="938180"/>
            <a:chOff x="253870" y="2889236"/>
            <a:chExt cx="2100007" cy="938180"/>
          </a:xfrm>
        </p:grpSpPr>
        <p:sp>
          <p:nvSpPr>
            <p:cNvPr id="145" name="Прямоугольник: скругленные углы 144">
              <a:extLst>
                <a:ext uri="{FF2B5EF4-FFF2-40B4-BE49-F238E27FC236}">
                  <a16:creationId xmlns:a16="http://schemas.microsoft.com/office/drawing/2014/main" id="{2E2BD6F3-78C9-4B2B-A718-5CBF007BEC11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6" name="Прямоугольник 145">
              <a:extLst>
                <a:ext uri="{FF2B5EF4-FFF2-40B4-BE49-F238E27FC236}">
                  <a16:creationId xmlns:a16="http://schemas.microsoft.com/office/drawing/2014/main" id="{F5AD11AD-70F4-47C0-B7E9-5E271A8191BD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47" name="Прямоугольник 146">
              <a:extLst>
                <a:ext uri="{FF2B5EF4-FFF2-40B4-BE49-F238E27FC236}">
                  <a16:creationId xmlns:a16="http://schemas.microsoft.com/office/drawing/2014/main" id="{16361972-FB31-4B93-951B-888CCCBB55E9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148" name="Рисунок 147">
              <a:extLst>
                <a:ext uri="{FF2B5EF4-FFF2-40B4-BE49-F238E27FC236}">
                  <a16:creationId xmlns:a16="http://schemas.microsoft.com/office/drawing/2014/main" id="{95DA92DB-40DF-4D3A-9F9B-A2544FF95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C3158ACA-C1CF-4404-B1D6-C943BA87AC14}"/>
              </a:ext>
            </a:extLst>
          </p:cNvPr>
          <p:cNvGrpSpPr/>
          <p:nvPr/>
        </p:nvGrpSpPr>
        <p:grpSpPr>
          <a:xfrm>
            <a:off x="4591655" y="1708970"/>
            <a:ext cx="2100007" cy="938180"/>
            <a:chOff x="253870" y="2889236"/>
            <a:chExt cx="2100007" cy="938180"/>
          </a:xfrm>
        </p:grpSpPr>
        <p:sp>
          <p:nvSpPr>
            <p:cNvPr id="150" name="Прямоугольник: скругленные углы 149">
              <a:extLst>
                <a:ext uri="{FF2B5EF4-FFF2-40B4-BE49-F238E27FC236}">
                  <a16:creationId xmlns:a16="http://schemas.microsoft.com/office/drawing/2014/main" id="{1AF7FDE8-BC36-4EBB-96F5-5B38CAA28649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FDC7A11E-DC76-41E8-8EDA-6BA6F00E7E66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52" name="Прямоугольник 151">
              <a:extLst>
                <a:ext uri="{FF2B5EF4-FFF2-40B4-BE49-F238E27FC236}">
                  <a16:creationId xmlns:a16="http://schemas.microsoft.com/office/drawing/2014/main" id="{9F1EE284-3A87-497D-AC28-1F83E4EC9208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153" name="Рисунок 152">
              <a:extLst>
                <a:ext uri="{FF2B5EF4-FFF2-40B4-BE49-F238E27FC236}">
                  <a16:creationId xmlns:a16="http://schemas.microsoft.com/office/drawing/2014/main" id="{E02C76A7-C174-43FA-84A1-2D8AF52B7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F5B0849B-8B59-4FC8-BEA6-9C59AC722D47}"/>
              </a:ext>
            </a:extLst>
          </p:cNvPr>
          <p:cNvGrpSpPr/>
          <p:nvPr/>
        </p:nvGrpSpPr>
        <p:grpSpPr>
          <a:xfrm>
            <a:off x="236799" y="2808427"/>
            <a:ext cx="2100007" cy="938180"/>
            <a:chOff x="253870" y="2889236"/>
            <a:chExt cx="2100007" cy="938180"/>
          </a:xfrm>
        </p:grpSpPr>
        <p:sp>
          <p:nvSpPr>
            <p:cNvPr id="155" name="Прямоугольник: скругленные углы 154">
              <a:extLst>
                <a:ext uri="{FF2B5EF4-FFF2-40B4-BE49-F238E27FC236}">
                  <a16:creationId xmlns:a16="http://schemas.microsoft.com/office/drawing/2014/main" id="{C0E4F9B6-9FBC-4CC4-B00D-981D2043D38D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6" name="Прямоугольник 155">
              <a:extLst>
                <a:ext uri="{FF2B5EF4-FFF2-40B4-BE49-F238E27FC236}">
                  <a16:creationId xmlns:a16="http://schemas.microsoft.com/office/drawing/2014/main" id="{A57DED67-AB9D-4960-8E04-0F8495CCC554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57" name="Прямоугольник 156">
              <a:extLst>
                <a:ext uri="{FF2B5EF4-FFF2-40B4-BE49-F238E27FC236}">
                  <a16:creationId xmlns:a16="http://schemas.microsoft.com/office/drawing/2014/main" id="{EE476DA6-3E4A-4D54-B855-B20D021A7EEB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158" name="Рисунок 157">
              <a:extLst>
                <a:ext uri="{FF2B5EF4-FFF2-40B4-BE49-F238E27FC236}">
                  <a16:creationId xmlns:a16="http://schemas.microsoft.com/office/drawing/2014/main" id="{86D6CBFB-A67D-4437-BA8B-411067856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159" name="Группа 158">
            <a:extLst>
              <a:ext uri="{FF2B5EF4-FFF2-40B4-BE49-F238E27FC236}">
                <a16:creationId xmlns:a16="http://schemas.microsoft.com/office/drawing/2014/main" id="{AF9A034B-CD43-494F-B708-7F432FC79D85}"/>
              </a:ext>
            </a:extLst>
          </p:cNvPr>
          <p:cNvGrpSpPr/>
          <p:nvPr/>
        </p:nvGrpSpPr>
        <p:grpSpPr>
          <a:xfrm>
            <a:off x="2409476" y="2808427"/>
            <a:ext cx="2100007" cy="938180"/>
            <a:chOff x="253870" y="2889236"/>
            <a:chExt cx="2100007" cy="938180"/>
          </a:xfrm>
        </p:grpSpPr>
        <p:sp>
          <p:nvSpPr>
            <p:cNvPr id="160" name="Прямоугольник: скругленные углы 159">
              <a:extLst>
                <a:ext uri="{FF2B5EF4-FFF2-40B4-BE49-F238E27FC236}">
                  <a16:creationId xmlns:a16="http://schemas.microsoft.com/office/drawing/2014/main" id="{32900D83-7F65-4C6F-8BFA-26F8EB2DCAA8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1" name="Прямоугольник 160">
              <a:extLst>
                <a:ext uri="{FF2B5EF4-FFF2-40B4-BE49-F238E27FC236}">
                  <a16:creationId xmlns:a16="http://schemas.microsoft.com/office/drawing/2014/main" id="{116BBE5C-096F-44E1-8794-FC91A23C6BE4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62" name="Прямоугольник 161">
              <a:extLst>
                <a:ext uri="{FF2B5EF4-FFF2-40B4-BE49-F238E27FC236}">
                  <a16:creationId xmlns:a16="http://schemas.microsoft.com/office/drawing/2014/main" id="{A958B8F6-45D4-4E33-9848-087666B17E4A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163" name="Рисунок 162">
              <a:extLst>
                <a:ext uri="{FF2B5EF4-FFF2-40B4-BE49-F238E27FC236}">
                  <a16:creationId xmlns:a16="http://schemas.microsoft.com/office/drawing/2014/main" id="{0A13A213-C100-4CF8-9217-54AEAAF5F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164" name="Группа 163">
            <a:extLst>
              <a:ext uri="{FF2B5EF4-FFF2-40B4-BE49-F238E27FC236}">
                <a16:creationId xmlns:a16="http://schemas.microsoft.com/office/drawing/2014/main" id="{1175544F-C41C-4F96-9967-EAF06758AA6A}"/>
              </a:ext>
            </a:extLst>
          </p:cNvPr>
          <p:cNvGrpSpPr/>
          <p:nvPr/>
        </p:nvGrpSpPr>
        <p:grpSpPr>
          <a:xfrm>
            <a:off x="4591655" y="2803818"/>
            <a:ext cx="2100007" cy="938180"/>
            <a:chOff x="253870" y="2889236"/>
            <a:chExt cx="2100007" cy="938180"/>
          </a:xfrm>
        </p:grpSpPr>
        <p:sp>
          <p:nvSpPr>
            <p:cNvPr id="165" name="Прямоугольник: скругленные углы 164">
              <a:extLst>
                <a:ext uri="{FF2B5EF4-FFF2-40B4-BE49-F238E27FC236}">
                  <a16:creationId xmlns:a16="http://schemas.microsoft.com/office/drawing/2014/main" id="{D5D905F8-5F8C-4789-AC82-C78C917CAE9A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6" name="Прямоугольник 165">
              <a:extLst>
                <a:ext uri="{FF2B5EF4-FFF2-40B4-BE49-F238E27FC236}">
                  <a16:creationId xmlns:a16="http://schemas.microsoft.com/office/drawing/2014/main" id="{7E46AC5A-A5BF-4FC5-95C5-32FE95B33E14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67" name="Прямоугольник 166">
              <a:extLst>
                <a:ext uri="{FF2B5EF4-FFF2-40B4-BE49-F238E27FC236}">
                  <a16:creationId xmlns:a16="http://schemas.microsoft.com/office/drawing/2014/main" id="{B0CD0A68-358D-4C20-98D4-DBD0C8EA8324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168" name="Рисунок 167">
              <a:extLst>
                <a:ext uri="{FF2B5EF4-FFF2-40B4-BE49-F238E27FC236}">
                  <a16:creationId xmlns:a16="http://schemas.microsoft.com/office/drawing/2014/main" id="{715AB39B-F6C5-4AAC-AE7D-96C2A88ED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169" name="Группа 168">
            <a:extLst>
              <a:ext uri="{FF2B5EF4-FFF2-40B4-BE49-F238E27FC236}">
                <a16:creationId xmlns:a16="http://schemas.microsoft.com/office/drawing/2014/main" id="{80B2813D-A84B-498B-88E6-8ED75497216A}"/>
              </a:ext>
            </a:extLst>
          </p:cNvPr>
          <p:cNvGrpSpPr/>
          <p:nvPr/>
        </p:nvGrpSpPr>
        <p:grpSpPr>
          <a:xfrm>
            <a:off x="236799" y="3903275"/>
            <a:ext cx="2100007" cy="938180"/>
            <a:chOff x="253870" y="2889236"/>
            <a:chExt cx="2100007" cy="938180"/>
          </a:xfrm>
        </p:grpSpPr>
        <p:sp>
          <p:nvSpPr>
            <p:cNvPr id="170" name="Прямоугольник: скругленные углы 169">
              <a:extLst>
                <a:ext uri="{FF2B5EF4-FFF2-40B4-BE49-F238E27FC236}">
                  <a16:creationId xmlns:a16="http://schemas.microsoft.com/office/drawing/2014/main" id="{A9557C00-01E4-41A0-A436-7AB9FE4ECE22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1" name="Прямоугольник 170">
              <a:extLst>
                <a:ext uri="{FF2B5EF4-FFF2-40B4-BE49-F238E27FC236}">
                  <a16:creationId xmlns:a16="http://schemas.microsoft.com/office/drawing/2014/main" id="{2CE07FF5-72D1-4C1E-AF47-2226D481CF56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72" name="Прямоугольник 171">
              <a:extLst>
                <a:ext uri="{FF2B5EF4-FFF2-40B4-BE49-F238E27FC236}">
                  <a16:creationId xmlns:a16="http://schemas.microsoft.com/office/drawing/2014/main" id="{76EBDE70-8D70-4F28-A803-82D763AE4B64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173" name="Рисунок 172">
              <a:extLst>
                <a:ext uri="{FF2B5EF4-FFF2-40B4-BE49-F238E27FC236}">
                  <a16:creationId xmlns:a16="http://schemas.microsoft.com/office/drawing/2014/main" id="{66B309A2-21B8-49D8-B74C-E8D9082E8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174" name="Группа 173">
            <a:extLst>
              <a:ext uri="{FF2B5EF4-FFF2-40B4-BE49-F238E27FC236}">
                <a16:creationId xmlns:a16="http://schemas.microsoft.com/office/drawing/2014/main" id="{CEE02B06-887D-44FD-83AA-530CFC02848B}"/>
              </a:ext>
            </a:extLst>
          </p:cNvPr>
          <p:cNvGrpSpPr/>
          <p:nvPr/>
        </p:nvGrpSpPr>
        <p:grpSpPr>
          <a:xfrm>
            <a:off x="2409476" y="3903275"/>
            <a:ext cx="2100007" cy="938180"/>
            <a:chOff x="253870" y="2889236"/>
            <a:chExt cx="2100007" cy="938180"/>
          </a:xfrm>
        </p:grpSpPr>
        <p:sp>
          <p:nvSpPr>
            <p:cNvPr id="175" name="Прямоугольник: скругленные углы 174">
              <a:extLst>
                <a:ext uri="{FF2B5EF4-FFF2-40B4-BE49-F238E27FC236}">
                  <a16:creationId xmlns:a16="http://schemas.microsoft.com/office/drawing/2014/main" id="{5BC6B483-D624-4200-95D5-ADF20282E026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6" name="Прямоугольник 175">
              <a:extLst>
                <a:ext uri="{FF2B5EF4-FFF2-40B4-BE49-F238E27FC236}">
                  <a16:creationId xmlns:a16="http://schemas.microsoft.com/office/drawing/2014/main" id="{80C3F3AB-9F7F-4CD3-BB8B-8164070674B8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77" name="Прямоугольник 176">
              <a:extLst>
                <a:ext uri="{FF2B5EF4-FFF2-40B4-BE49-F238E27FC236}">
                  <a16:creationId xmlns:a16="http://schemas.microsoft.com/office/drawing/2014/main" id="{7F175628-86DC-40E9-A402-FF7411CD7BD0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178" name="Рисунок 177">
              <a:extLst>
                <a:ext uri="{FF2B5EF4-FFF2-40B4-BE49-F238E27FC236}">
                  <a16:creationId xmlns:a16="http://schemas.microsoft.com/office/drawing/2014/main" id="{8C6785C3-7F4C-4251-8B50-7DE8CAEE8C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179" name="Группа 178">
            <a:extLst>
              <a:ext uri="{FF2B5EF4-FFF2-40B4-BE49-F238E27FC236}">
                <a16:creationId xmlns:a16="http://schemas.microsoft.com/office/drawing/2014/main" id="{733245DF-6F54-4A92-918E-90F695D875EB}"/>
              </a:ext>
            </a:extLst>
          </p:cNvPr>
          <p:cNvGrpSpPr/>
          <p:nvPr/>
        </p:nvGrpSpPr>
        <p:grpSpPr>
          <a:xfrm>
            <a:off x="4591655" y="3898666"/>
            <a:ext cx="2100007" cy="938180"/>
            <a:chOff x="253870" y="2889236"/>
            <a:chExt cx="2100007" cy="938180"/>
          </a:xfrm>
        </p:grpSpPr>
        <p:sp>
          <p:nvSpPr>
            <p:cNvPr id="180" name="Прямоугольник: скругленные углы 179">
              <a:extLst>
                <a:ext uri="{FF2B5EF4-FFF2-40B4-BE49-F238E27FC236}">
                  <a16:creationId xmlns:a16="http://schemas.microsoft.com/office/drawing/2014/main" id="{4159E504-A5D9-43A5-9EB0-D8711D2B5BB7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1" name="Прямоугольник 180">
              <a:extLst>
                <a:ext uri="{FF2B5EF4-FFF2-40B4-BE49-F238E27FC236}">
                  <a16:creationId xmlns:a16="http://schemas.microsoft.com/office/drawing/2014/main" id="{CABDD493-1DE7-4A53-A360-77D21888EB97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82" name="Прямоугольник 181">
              <a:extLst>
                <a:ext uri="{FF2B5EF4-FFF2-40B4-BE49-F238E27FC236}">
                  <a16:creationId xmlns:a16="http://schemas.microsoft.com/office/drawing/2014/main" id="{A26FC234-881C-469D-B43E-047DC7B37200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183" name="Рисунок 182">
              <a:extLst>
                <a:ext uri="{FF2B5EF4-FFF2-40B4-BE49-F238E27FC236}">
                  <a16:creationId xmlns:a16="http://schemas.microsoft.com/office/drawing/2014/main" id="{12B711FA-AC4B-4464-962C-F2864866B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184" name="Группа 183">
            <a:extLst>
              <a:ext uri="{FF2B5EF4-FFF2-40B4-BE49-F238E27FC236}">
                <a16:creationId xmlns:a16="http://schemas.microsoft.com/office/drawing/2014/main" id="{F2E1B6FB-BB40-4FEE-B363-D762E6041D6B}"/>
              </a:ext>
            </a:extLst>
          </p:cNvPr>
          <p:cNvGrpSpPr/>
          <p:nvPr/>
        </p:nvGrpSpPr>
        <p:grpSpPr>
          <a:xfrm>
            <a:off x="254562" y="5002732"/>
            <a:ext cx="2100007" cy="938180"/>
            <a:chOff x="253870" y="2889236"/>
            <a:chExt cx="2100007" cy="938180"/>
          </a:xfrm>
        </p:grpSpPr>
        <p:sp>
          <p:nvSpPr>
            <p:cNvPr id="185" name="Прямоугольник: скругленные углы 184">
              <a:extLst>
                <a:ext uri="{FF2B5EF4-FFF2-40B4-BE49-F238E27FC236}">
                  <a16:creationId xmlns:a16="http://schemas.microsoft.com/office/drawing/2014/main" id="{C3ECE800-C51D-4584-8A5D-3BCFB778D8E7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6" name="Прямоугольник 185">
              <a:extLst>
                <a:ext uri="{FF2B5EF4-FFF2-40B4-BE49-F238E27FC236}">
                  <a16:creationId xmlns:a16="http://schemas.microsoft.com/office/drawing/2014/main" id="{FCECABC2-2F43-4FE6-9E65-21C956C29793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187" name="Прямоугольник 186">
              <a:extLst>
                <a:ext uri="{FF2B5EF4-FFF2-40B4-BE49-F238E27FC236}">
                  <a16:creationId xmlns:a16="http://schemas.microsoft.com/office/drawing/2014/main" id="{13F4A158-EFA4-4E86-A4B8-D5A09234E99D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188" name="Рисунок 187">
              <a:extLst>
                <a:ext uri="{FF2B5EF4-FFF2-40B4-BE49-F238E27FC236}">
                  <a16:creationId xmlns:a16="http://schemas.microsoft.com/office/drawing/2014/main" id="{88957AD7-EDEB-4D04-9ECE-4B38C70AE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189" name="Группа 188">
            <a:extLst>
              <a:ext uri="{FF2B5EF4-FFF2-40B4-BE49-F238E27FC236}">
                <a16:creationId xmlns:a16="http://schemas.microsoft.com/office/drawing/2014/main" id="{D19AA1C6-303A-489C-A835-5FFDE1D50CD5}"/>
              </a:ext>
            </a:extLst>
          </p:cNvPr>
          <p:cNvGrpSpPr/>
          <p:nvPr/>
        </p:nvGrpSpPr>
        <p:grpSpPr>
          <a:xfrm>
            <a:off x="2427239" y="5002732"/>
            <a:ext cx="2100007" cy="938180"/>
            <a:chOff x="253870" y="2889236"/>
            <a:chExt cx="2100007" cy="938180"/>
          </a:xfrm>
        </p:grpSpPr>
        <p:sp>
          <p:nvSpPr>
            <p:cNvPr id="190" name="Прямоугольник: скругленные углы 189">
              <a:extLst>
                <a:ext uri="{FF2B5EF4-FFF2-40B4-BE49-F238E27FC236}">
                  <a16:creationId xmlns:a16="http://schemas.microsoft.com/office/drawing/2014/main" id="{41D56458-7EF8-4BC7-B60D-5BBFD4380AD3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1" name="Прямоугольник 190">
              <a:extLst>
                <a:ext uri="{FF2B5EF4-FFF2-40B4-BE49-F238E27FC236}">
                  <a16:creationId xmlns:a16="http://schemas.microsoft.com/office/drawing/2014/main" id="{4F63DFD8-F2DE-4B26-89B5-B399E60F8743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310" name="Прямоугольник 309">
              <a:extLst>
                <a:ext uri="{FF2B5EF4-FFF2-40B4-BE49-F238E27FC236}">
                  <a16:creationId xmlns:a16="http://schemas.microsoft.com/office/drawing/2014/main" id="{D85D55BB-8CF5-4786-A9D2-3353598E00E9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311" name="Рисунок 310">
              <a:extLst>
                <a:ext uri="{FF2B5EF4-FFF2-40B4-BE49-F238E27FC236}">
                  <a16:creationId xmlns:a16="http://schemas.microsoft.com/office/drawing/2014/main" id="{E37F4BE9-BC89-451F-9824-8D84658C91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312" name="Группа 311">
            <a:extLst>
              <a:ext uri="{FF2B5EF4-FFF2-40B4-BE49-F238E27FC236}">
                <a16:creationId xmlns:a16="http://schemas.microsoft.com/office/drawing/2014/main" id="{751DCB72-74B8-41A6-A2BB-78ACC692766E}"/>
              </a:ext>
            </a:extLst>
          </p:cNvPr>
          <p:cNvGrpSpPr/>
          <p:nvPr/>
        </p:nvGrpSpPr>
        <p:grpSpPr>
          <a:xfrm>
            <a:off x="4609418" y="4998123"/>
            <a:ext cx="2100007" cy="938180"/>
            <a:chOff x="253870" y="2889236"/>
            <a:chExt cx="2100007" cy="938180"/>
          </a:xfrm>
        </p:grpSpPr>
        <p:sp>
          <p:nvSpPr>
            <p:cNvPr id="313" name="Прямоугольник: скругленные углы 312">
              <a:extLst>
                <a:ext uri="{FF2B5EF4-FFF2-40B4-BE49-F238E27FC236}">
                  <a16:creationId xmlns:a16="http://schemas.microsoft.com/office/drawing/2014/main" id="{5668BFA1-C146-49DD-859F-721525553421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4" name="Прямоугольник 313">
              <a:extLst>
                <a:ext uri="{FF2B5EF4-FFF2-40B4-BE49-F238E27FC236}">
                  <a16:creationId xmlns:a16="http://schemas.microsoft.com/office/drawing/2014/main" id="{84E5C154-E949-42E6-80BD-539809E4687A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315" name="Прямоугольник 314">
              <a:extLst>
                <a:ext uri="{FF2B5EF4-FFF2-40B4-BE49-F238E27FC236}">
                  <a16:creationId xmlns:a16="http://schemas.microsoft.com/office/drawing/2014/main" id="{469A13DC-863D-4CB4-9B24-B100A86219EB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316" name="Рисунок 315">
              <a:extLst>
                <a:ext uri="{FF2B5EF4-FFF2-40B4-BE49-F238E27FC236}">
                  <a16:creationId xmlns:a16="http://schemas.microsoft.com/office/drawing/2014/main" id="{ED0D59B5-AEB6-47FE-B405-F9AFE6D6D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317" name="Группа 316">
            <a:extLst>
              <a:ext uri="{FF2B5EF4-FFF2-40B4-BE49-F238E27FC236}">
                <a16:creationId xmlns:a16="http://schemas.microsoft.com/office/drawing/2014/main" id="{1DA7495E-AA9B-431F-863D-5CB2C15ADF35}"/>
              </a:ext>
            </a:extLst>
          </p:cNvPr>
          <p:cNvGrpSpPr/>
          <p:nvPr/>
        </p:nvGrpSpPr>
        <p:grpSpPr>
          <a:xfrm>
            <a:off x="254562" y="6097580"/>
            <a:ext cx="2100007" cy="938180"/>
            <a:chOff x="253870" y="2889236"/>
            <a:chExt cx="2100007" cy="938180"/>
          </a:xfrm>
        </p:grpSpPr>
        <p:sp>
          <p:nvSpPr>
            <p:cNvPr id="318" name="Прямоугольник: скругленные углы 317">
              <a:extLst>
                <a:ext uri="{FF2B5EF4-FFF2-40B4-BE49-F238E27FC236}">
                  <a16:creationId xmlns:a16="http://schemas.microsoft.com/office/drawing/2014/main" id="{017E935B-BDE7-4A52-B6AC-FE9235138D89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9" name="Прямоугольник 318">
              <a:extLst>
                <a:ext uri="{FF2B5EF4-FFF2-40B4-BE49-F238E27FC236}">
                  <a16:creationId xmlns:a16="http://schemas.microsoft.com/office/drawing/2014/main" id="{188042F6-4E2E-4216-96A7-B386596E52F7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320" name="Прямоугольник 319">
              <a:extLst>
                <a:ext uri="{FF2B5EF4-FFF2-40B4-BE49-F238E27FC236}">
                  <a16:creationId xmlns:a16="http://schemas.microsoft.com/office/drawing/2014/main" id="{120D8030-8D5A-4229-8BCC-74FA82B502C8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321" name="Рисунок 320">
              <a:extLst>
                <a:ext uri="{FF2B5EF4-FFF2-40B4-BE49-F238E27FC236}">
                  <a16:creationId xmlns:a16="http://schemas.microsoft.com/office/drawing/2014/main" id="{9D0CE37C-E9C9-4434-A0E1-C58E3893C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322" name="Группа 321">
            <a:extLst>
              <a:ext uri="{FF2B5EF4-FFF2-40B4-BE49-F238E27FC236}">
                <a16:creationId xmlns:a16="http://schemas.microsoft.com/office/drawing/2014/main" id="{85730C2B-2350-4096-9F09-A7E54A2E22D6}"/>
              </a:ext>
            </a:extLst>
          </p:cNvPr>
          <p:cNvGrpSpPr/>
          <p:nvPr/>
        </p:nvGrpSpPr>
        <p:grpSpPr>
          <a:xfrm>
            <a:off x="2427239" y="6097580"/>
            <a:ext cx="2100007" cy="938180"/>
            <a:chOff x="253870" y="2889236"/>
            <a:chExt cx="2100007" cy="938180"/>
          </a:xfrm>
        </p:grpSpPr>
        <p:sp>
          <p:nvSpPr>
            <p:cNvPr id="323" name="Прямоугольник: скругленные углы 322">
              <a:extLst>
                <a:ext uri="{FF2B5EF4-FFF2-40B4-BE49-F238E27FC236}">
                  <a16:creationId xmlns:a16="http://schemas.microsoft.com/office/drawing/2014/main" id="{A51B3BEE-AA62-4F25-9A0D-42DA7ED2C10C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4" name="Прямоугольник 323">
              <a:extLst>
                <a:ext uri="{FF2B5EF4-FFF2-40B4-BE49-F238E27FC236}">
                  <a16:creationId xmlns:a16="http://schemas.microsoft.com/office/drawing/2014/main" id="{E73822E5-477A-49D8-9B3F-9DAC0A3E009B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325" name="Прямоугольник 324">
              <a:extLst>
                <a:ext uri="{FF2B5EF4-FFF2-40B4-BE49-F238E27FC236}">
                  <a16:creationId xmlns:a16="http://schemas.microsoft.com/office/drawing/2014/main" id="{C11D5792-6B14-42F0-813B-FFCE3AEB3327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326" name="Рисунок 325">
              <a:extLst>
                <a:ext uri="{FF2B5EF4-FFF2-40B4-BE49-F238E27FC236}">
                  <a16:creationId xmlns:a16="http://schemas.microsoft.com/office/drawing/2014/main" id="{C01BA231-DA89-4D6C-AAA8-40BCBD812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327" name="Группа 326">
            <a:extLst>
              <a:ext uri="{FF2B5EF4-FFF2-40B4-BE49-F238E27FC236}">
                <a16:creationId xmlns:a16="http://schemas.microsoft.com/office/drawing/2014/main" id="{1AC6AAF3-D86A-4A4B-A529-B32403887C45}"/>
              </a:ext>
            </a:extLst>
          </p:cNvPr>
          <p:cNvGrpSpPr/>
          <p:nvPr/>
        </p:nvGrpSpPr>
        <p:grpSpPr>
          <a:xfrm>
            <a:off x="4609418" y="6092971"/>
            <a:ext cx="2100007" cy="938180"/>
            <a:chOff x="253870" y="2889236"/>
            <a:chExt cx="2100007" cy="938180"/>
          </a:xfrm>
        </p:grpSpPr>
        <p:sp>
          <p:nvSpPr>
            <p:cNvPr id="328" name="Прямоугольник: скругленные углы 327">
              <a:extLst>
                <a:ext uri="{FF2B5EF4-FFF2-40B4-BE49-F238E27FC236}">
                  <a16:creationId xmlns:a16="http://schemas.microsoft.com/office/drawing/2014/main" id="{1C6A02BC-01B8-4731-A9A5-57F395327F96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9" name="Прямоугольник 328">
              <a:extLst>
                <a:ext uri="{FF2B5EF4-FFF2-40B4-BE49-F238E27FC236}">
                  <a16:creationId xmlns:a16="http://schemas.microsoft.com/office/drawing/2014/main" id="{04C9592E-485B-4023-9639-6D8BDFDF11C2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330" name="Прямоугольник 329">
              <a:extLst>
                <a:ext uri="{FF2B5EF4-FFF2-40B4-BE49-F238E27FC236}">
                  <a16:creationId xmlns:a16="http://schemas.microsoft.com/office/drawing/2014/main" id="{B06C25D0-BC4C-4B4C-97DC-14D264D56B14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331" name="Рисунок 330">
              <a:extLst>
                <a:ext uri="{FF2B5EF4-FFF2-40B4-BE49-F238E27FC236}">
                  <a16:creationId xmlns:a16="http://schemas.microsoft.com/office/drawing/2014/main" id="{79592A0D-3789-43B0-BD25-892E96894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332" name="Группа 331">
            <a:extLst>
              <a:ext uri="{FF2B5EF4-FFF2-40B4-BE49-F238E27FC236}">
                <a16:creationId xmlns:a16="http://schemas.microsoft.com/office/drawing/2014/main" id="{3B44479B-4359-4DA3-8C56-938B0A8B0157}"/>
              </a:ext>
            </a:extLst>
          </p:cNvPr>
          <p:cNvGrpSpPr/>
          <p:nvPr/>
        </p:nvGrpSpPr>
        <p:grpSpPr>
          <a:xfrm>
            <a:off x="237440" y="7208127"/>
            <a:ext cx="2100007" cy="938180"/>
            <a:chOff x="253870" y="2889236"/>
            <a:chExt cx="2100007" cy="938180"/>
          </a:xfrm>
        </p:grpSpPr>
        <p:sp>
          <p:nvSpPr>
            <p:cNvPr id="333" name="Прямоугольник: скругленные углы 332">
              <a:extLst>
                <a:ext uri="{FF2B5EF4-FFF2-40B4-BE49-F238E27FC236}">
                  <a16:creationId xmlns:a16="http://schemas.microsoft.com/office/drawing/2014/main" id="{C1678F73-9713-4CD1-A14B-D05BFDF3FDA4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4" name="Прямоугольник 333">
              <a:extLst>
                <a:ext uri="{FF2B5EF4-FFF2-40B4-BE49-F238E27FC236}">
                  <a16:creationId xmlns:a16="http://schemas.microsoft.com/office/drawing/2014/main" id="{D2DBE1E5-61DC-4A18-9D16-051641A5C731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335" name="Прямоугольник 334">
              <a:extLst>
                <a:ext uri="{FF2B5EF4-FFF2-40B4-BE49-F238E27FC236}">
                  <a16:creationId xmlns:a16="http://schemas.microsoft.com/office/drawing/2014/main" id="{83B39AA0-B030-443C-9D03-1E85EDAF62E8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336" name="Рисунок 335">
              <a:extLst>
                <a:ext uri="{FF2B5EF4-FFF2-40B4-BE49-F238E27FC236}">
                  <a16:creationId xmlns:a16="http://schemas.microsoft.com/office/drawing/2014/main" id="{DBCF795E-95A9-42C2-AA8A-290C99714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337" name="Группа 336">
            <a:extLst>
              <a:ext uri="{FF2B5EF4-FFF2-40B4-BE49-F238E27FC236}">
                <a16:creationId xmlns:a16="http://schemas.microsoft.com/office/drawing/2014/main" id="{6E76CF1F-E1A2-4864-B19A-EE88ED2EAAC2}"/>
              </a:ext>
            </a:extLst>
          </p:cNvPr>
          <p:cNvGrpSpPr/>
          <p:nvPr/>
        </p:nvGrpSpPr>
        <p:grpSpPr>
          <a:xfrm>
            <a:off x="2410117" y="7208127"/>
            <a:ext cx="2100007" cy="938180"/>
            <a:chOff x="253870" y="2889236"/>
            <a:chExt cx="2100007" cy="938180"/>
          </a:xfrm>
        </p:grpSpPr>
        <p:sp>
          <p:nvSpPr>
            <p:cNvPr id="338" name="Прямоугольник: скругленные углы 337">
              <a:extLst>
                <a:ext uri="{FF2B5EF4-FFF2-40B4-BE49-F238E27FC236}">
                  <a16:creationId xmlns:a16="http://schemas.microsoft.com/office/drawing/2014/main" id="{24A3F356-FE20-4A34-A942-8FA6B7AC084F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9" name="Прямоугольник 338">
              <a:extLst>
                <a:ext uri="{FF2B5EF4-FFF2-40B4-BE49-F238E27FC236}">
                  <a16:creationId xmlns:a16="http://schemas.microsoft.com/office/drawing/2014/main" id="{D81D58E4-A5ED-49FE-A2B8-3A21FD12F2AE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340" name="Прямоугольник 339">
              <a:extLst>
                <a:ext uri="{FF2B5EF4-FFF2-40B4-BE49-F238E27FC236}">
                  <a16:creationId xmlns:a16="http://schemas.microsoft.com/office/drawing/2014/main" id="{816B18CD-ABAD-47B2-A0E2-9DAD82DA8C5C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341" name="Рисунок 340">
              <a:extLst>
                <a:ext uri="{FF2B5EF4-FFF2-40B4-BE49-F238E27FC236}">
                  <a16:creationId xmlns:a16="http://schemas.microsoft.com/office/drawing/2014/main" id="{E1393A46-909A-4F25-B177-981F746BE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342" name="Группа 341">
            <a:extLst>
              <a:ext uri="{FF2B5EF4-FFF2-40B4-BE49-F238E27FC236}">
                <a16:creationId xmlns:a16="http://schemas.microsoft.com/office/drawing/2014/main" id="{8B05D526-26FD-4FE8-B941-6CDA575C106C}"/>
              </a:ext>
            </a:extLst>
          </p:cNvPr>
          <p:cNvGrpSpPr/>
          <p:nvPr/>
        </p:nvGrpSpPr>
        <p:grpSpPr>
          <a:xfrm>
            <a:off x="4592296" y="7203518"/>
            <a:ext cx="2100007" cy="938180"/>
            <a:chOff x="253870" y="2889236"/>
            <a:chExt cx="2100007" cy="938180"/>
          </a:xfrm>
        </p:grpSpPr>
        <p:sp>
          <p:nvSpPr>
            <p:cNvPr id="343" name="Прямоугольник: скругленные углы 342">
              <a:extLst>
                <a:ext uri="{FF2B5EF4-FFF2-40B4-BE49-F238E27FC236}">
                  <a16:creationId xmlns:a16="http://schemas.microsoft.com/office/drawing/2014/main" id="{03180694-7CB9-42CD-A5A9-9EDDA58B92A9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4" name="Прямоугольник 343">
              <a:extLst>
                <a:ext uri="{FF2B5EF4-FFF2-40B4-BE49-F238E27FC236}">
                  <a16:creationId xmlns:a16="http://schemas.microsoft.com/office/drawing/2014/main" id="{466EA277-28C3-4C2F-AB6E-3CE20F44AC66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345" name="Прямоугольник 344">
              <a:extLst>
                <a:ext uri="{FF2B5EF4-FFF2-40B4-BE49-F238E27FC236}">
                  <a16:creationId xmlns:a16="http://schemas.microsoft.com/office/drawing/2014/main" id="{DBEAB4A5-4D4E-45AF-AEB1-1EDBFCFF87CB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346" name="Рисунок 345">
              <a:extLst>
                <a:ext uri="{FF2B5EF4-FFF2-40B4-BE49-F238E27FC236}">
                  <a16:creationId xmlns:a16="http://schemas.microsoft.com/office/drawing/2014/main" id="{8DE14AE9-AE81-45C3-8D79-CE5603675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347" name="Группа 346">
            <a:extLst>
              <a:ext uri="{FF2B5EF4-FFF2-40B4-BE49-F238E27FC236}">
                <a16:creationId xmlns:a16="http://schemas.microsoft.com/office/drawing/2014/main" id="{EEA6E8FC-9583-4684-B6C9-F2ACAD69C8E0}"/>
              </a:ext>
            </a:extLst>
          </p:cNvPr>
          <p:cNvGrpSpPr/>
          <p:nvPr/>
        </p:nvGrpSpPr>
        <p:grpSpPr>
          <a:xfrm>
            <a:off x="237440" y="8302975"/>
            <a:ext cx="2100007" cy="938180"/>
            <a:chOff x="253870" y="2889236"/>
            <a:chExt cx="2100007" cy="938180"/>
          </a:xfrm>
        </p:grpSpPr>
        <p:sp>
          <p:nvSpPr>
            <p:cNvPr id="348" name="Прямоугольник: скругленные углы 347">
              <a:extLst>
                <a:ext uri="{FF2B5EF4-FFF2-40B4-BE49-F238E27FC236}">
                  <a16:creationId xmlns:a16="http://schemas.microsoft.com/office/drawing/2014/main" id="{8DF6F0DD-AB3C-48B6-96C9-9433732526F4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9" name="Прямоугольник 348">
              <a:extLst>
                <a:ext uri="{FF2B5EF4-FFF2-40B4-BE49-F238E27FC236}">
                  <a16:creationId xmlns:a16="http://schemas.microsoft.com/office/drawing/2014/main" id="{61B6B06F-1F05-44DD-B5F3-45A8C372596D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350" name="Прямоугольник 349">
              <a:extLst>
                <a:ext uri="{FF2B5EF4-FFF2-40B4-BE49-F238E27FC236}">
                  <a16:creationId xmlns:a16="http://schemas.microsoft.com/office/drawing/2014/main" id="{3312A163-B57F-4487-826B-7E0E0B9DBA86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351" name="Рисунок 350">
              <a:extLst>
                <a:ext uri="{FF2B5EF4-FFF2-40B4-BE49-F238E27FC236}">
                  <a16:creationId xmlns:a16="http://schemas.microsoft.com/office/drawing/2014/main" id="{42BB17F2-694D-469C-9CE8-E72366ECE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352" name="Группа 351">
            <a:extLst>
              <a:ext uri="{FF2B5EF4-FFF2-40B4-BE49-F238E27FC236}">
                <a16:creationId xmlns:a16="http://schemas.microsoft.com/office/drawing/2014/main" id="{CC5062E6-6151-4248-B9FA-2DED3D58D90B}"/>
              </a:ext>
            </a:extLst>
          </p:cNvPr>
          <p:cNvGrpSpPr/>
          <p:nvPr/>
        </p:nvGrpSpPr>
        <p:grpSpPr>
          <a:xfrm>
            <a:off x="2410117" y="8302975"/>
            <a:ext cx="2100007" cy="938180"/>
            <a:chOff x="253870" y="2889236"/>
            <a:chExt cx="2100007" cy="938180"/>
          </a:xfrm>
        </p:grpSpPr>
        <p:sp>
          <p:nvSpPr>
            <p:cNvPr id="353" name="Прямоугольник: скругленные углы 352">
              <a:extLst>
                <a:ext uri="{FF2B5EF4-FFF2-40B4-BE49-F238E27FC236}">
                  <a16:creationId xmlns:a16="http://schemas.microsoft.com/office/drawing/2014/main" id="{A7CD4BFE-989D-424D-AAA6-71650B4B3E70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4" name="Прямоугольник 353">
              <a:extLst>
                <a:ext uri="{FF2B5EF4-FFF2-40B4-BE49-F238E27FC236}">
                  <a16:creationId xmlns:a16="http://schemas.microsoft.com/office/drawing/2014/main" id="{0E9327E0-7392-4CD3-8D8C-0B4B78C28B0C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355" name="Прямоугольник 354">
              <a:extLst>
                <a:ext uri="{FF2B5EF4-FFF2-40B4-BE49-F238E27FC236}">
                  <a16:creationId xmlns:a16="http://schemas.microsoft.com/office/drawing/2014/main" id="{566F5C81-7BF5-4260-999E-B93670CE1914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356" name="Рисунок 355">
              <a:extLst>
                <a:ext uri="{FF2B5EF4-FFF2-40B4-BE49-F238E27FC236}">
                  <a16:creationId xmlns:a16="http://schemas.microsoft.com/office/drawing/2014/main" id="{6C906914-28EF-4385-8563-ECD8A2D13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  <p:grpSp>
        <p:nvGrpSpPr>
          <p:cNvPr id="357" name="Группа 356">
            <a:extLst>
              <a:ext uri="{FF2B5EF4-FFF2-40B4-BE49-F238E27FC236}">
                <a16:creationId xmlns:a16="http://schemas.microsoft.com/office/drawing/2014/main" id="{4B828A84-AC5E-483C-94AA-049F6BA6C27F}"/>
              </a:ext>
            </a:extLst>
          </p:cNvPr>
          <p:cNvGrpSpPr/>
          <p:nvPr/>
        </p:nvGrpSpPr>
        <p:grpSpPr>
          <a:xfrm>
            <a:off x="4592296" y="8298366"/>
            <a:ext cx="2100007" cy="938180"/>
            <a:chOff x="253870" y="2889236"/>
            <a:chExt cx="2100007" cy="938180"/>
          </a:xfrm>
        </p:grpSpPr>
        <p:sp>
          <p:nvSpPr>
            <p:cNvPr id="358" name="Прямоугольник: скругленные углы 357">
              <a:extLst>
                <a:ext uri="{FF2B5EF4-FFF2-40B4-BE49-F238E27FC236}">
                  <a16:creationId xmlns:a16="http://schemas.microsoft.com/office/drawing/2014/main" id="{BD2F6966-5581-42BA-B396-34BDAA9D8BD5}"/>
                </a:ext>
              </a:extLst>
            </p:cNvPr>
            <p:cNvSpPr/>
            <p:nvPr/>
          </p:nvSpPr>
          <p:spPr>
            <a:xfrm>
              <a:off x="253870" y="2889236"/>
              <a:ext cx="2100007" cy="93818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9" name="Прямоугольник 358">
              <a:extLst>
                <a:ext uri="{FF2B5EF4-FFF2-40B4-BE49-F238E27FC236}">
                  <a16:creationId xmlns:a16="http://schemas.microsoft.com/office/drawing/2014/main" id="{CB81B01B-6EE7-4705-8F7A-4862CF6EBA8A}"/>
                </a:ext>
              </a:extLst>
            </p:cNvPr>
            <p:cNvSpPr/>
            <p:nvPr/>
          </p:nvSpPr>
          <p:spPr>
            <a:xfrm>
              <a:off x="254824" y="2889236"/>
              <a:ext cx="12751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Т</a:t>
              </a:r>
              <a:r>
                <a:rPr lang="ru-RU" sz="2800" b="1" cap="none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етрадь</a:t>
              </a:r>
            </a:p>
          </p:txBody>
        </p:sp>
        <p:sp>
          <p:nvSpPr>
            <p:cNvPr id="360" name="Прямоугольник 359">
              <a:extLst>
                <a:ext uri="{FF2B5EF4-FFF2-40B4-BE49-F238E27FC236}">
                  <a16:creationId xmlns:a16="http://schemas.microsoft.com/office/drawing/2014/main" id="{D1A6D0BA-A20C-4C0F-84CB-60E845DE3BCA}"/>
                </a:ext>
              </a:extLst>
            </p:cNvPr>
            <p:cNvSpPr/>
            <p:nvPr/>
          </p:nvSpPr>
          <p:spPr>
            <a:xfrm>
              <a:off x="254824" y="3299587"/>
              <a:ext cx="116082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800" b="1" spc="-150" dirty="0">
                  <a:ln w="66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№2</a:t>
              </a:r>
            </a:p>
          </p:txBody>
        </p:sp>
        <p:pic>
          <p:nvPicPr>
            <p:cNvPr id="361" name="Рисунок 360">
              <a:extLst>
                <a:ext uri="{FF2B5EF4-FFF2-40B4-BE49-F238E27FC236}">
                  <a16:creationId xmlns:a16="http://schemas.microsoft.com/office/drawing/2014/main" id="{5591A38E-C284-4D79-B1EB-C164DDADF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8321" y="2961883"/>
              <a:ext cx="792885" cy="7928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90268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</TotalTime>
  <Words>456</Words>
  <Application>Microsoft Office PowerPoint</Application>
  <PresentationFormat>Лист A4 (210x297 мм)</PresentationFormat>
  <Paragraphs>304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3indi3@rambler.ru</dc:creator>
  <cp:lastModifiedBy>3indi3@rambler.ru</cp:lastModifiedBy>
  <cp:revision>6</cp:revision>
  <dcterms:created xsi:type="dcterms:W3CDTF">2024-07-26T11:50:05Z</dcterms:created>
  <dcterms:modified xsi:type="dcterms:W3CDTF">2024-07-26T12:48:13Z</dcterms:modified>
</cp:coreProperties>
</file>